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5" r:id="rId1"/>
  </p:sldMasterIdLst>
  <p:notesMasterIdLst>
    <p:notesMasterId r:id="rId25"/>
  </p:notesMasterIdLst>
  <p:sldIdLst>
    <p:sldId id="256" r:id="rId2"/>
    <p:sldId id="257" r:id="rId3"/>
    <p:sldId id="258" r:id="rId4"/>
    <p:sldId id="303" r:id="rId5"/>
    <p:sldId id="314" r:id="rId6"/>
    <p:sldId id="315" r:id="rId7"/>
    <p:sldId id="316" r:id="rId8"/>
    <p:sldId id="305" r:id="rId9"/>
    <p:sldId id="317" r:id="rId10"/>
    <p:sldId id="320" r:id="rId11"/>
    <p:sldId id="284" r:id="rId12"/>
    <p:sldId id="353" r:id="rId13"/>
    <p:sldId id="260" r:id="rId14"/>
    <p:sldId id="349" r:id="rId15"/>
    <p:sldId id="264" r:id="rId16"/>
    <p:sldId id="347" r:id="rId17"/>
    <p:sldId id="341" r:id="rId18"/>
    <p:sldId id="342" r:id="rId19"/>
    <p:sldId id="352" r:id="rId20"/>
    <p:sldId id="348" r:id="rId21"/>
    <p:sldId id="310" r:id="rId22"/>
    <p:sldId id="351" r:id="rId23"/>
    <p:sldId id="350" r:id="rId24"/>
  </p:sldIdLst>
  <p:sldSz cx="9144000" cy="5143500" type="screen16x9"/>
  <p:notesSz cx="6858000" cy="9144000"/>
  <p:embeddedFontLst>
    <p:embeddedFont>
      <p:font typeface="Bahnschrift Light" panose="020B0502040204020203" pitchFamily="3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F52"/>
    <a:srgbClr val="2E2A50"/>
    <a:srgbClr val="444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B0F654-2484-4604-AFE5-F51887BAA907}">
  <a:tblStyle styleId="{B0B0F654-2484-4604-AFE5-F51887BAA9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7" autoAdjust="0"/>
    <p:restoredTop sz="94660"/>
  </p:normalViewPr>
  <p:slideViewPr>
    <p:cSldViewPr snapToGrid="0">
      <p:cViewPr varScale="1">
        <p:scale>
          <a:sx n="87" d="100"/>
          <a:sy n="87" d="100"/>
        </p:scale>
        <p:origin x="669" y="63"/>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in Aldrin P" userId="a4e1ee78f72380ac" providerId="LiveId" clId="{D2903FA4-D6FF-440E-994C-BFD37F35410D}"/>
    <pc:docChg chg="custSel addSld modSld sldOrd">
      <pc:chgData name="Edwin Aldrin P" userId="a4e1ee78f72380ac" providerId="LiveId" clId="{D2903FA4-D6FF-440E-994C-BFD37F35410D}" dt="2025-04-07T01:22:07.815" v="81" actId="122"/>
      <pc:docMkLst>
        <pc:docMk/>
      </pc:docMkLst>
      <pc:sldChg chg="ord">
        <pc:chgData name="Edwin Aldrin P" userId="a4e1ee78f72380ac" providerId="LiveId" clId="{D2903FA4-D6FF-440E-994C-BFD37F35410D}" dt="2025-04-07T01:21:41.822" v="80"/>
        <pc:sldMkLst>
          <pc:docMk/>
          <pc:sldMk cId="817298455" sldId="305"/>
        </pc:sldMkLst>
      </pc:sldChg>
      <pc:sldChg chg="addSp delSp modSp new mod">
        <pc:chgData name="Edwin Aldrin P" userId="a4e1ee78f72380ac" providerId="LiveId" clId="{D2903FA4-D6FF-440E-994C-BFD37F35410D}" dt="2025-04-07T01:22:07.815" v="81" actId="122"/>
        <pc:sldMkLst>
          <pc:docMk/>
          <pc:sldMk cId="422738097" sldId="353"/>
        </pc:sldMkLst>
        <pc:spChg chg="del">
          <ac:chgData name="Edwin Aldrin P" userId="a4e1ee78f72380ac" providerId="LiveId" clId="{D2903FA4-D6FF-440E-994C-BFD37F35410D}" dt="2025-04-07T01:13:22.742" v="1" actId="478"/>
          <ac:spMkLst>
            <pc:docMk/>
            <pc:sldMk cId="422738097" sldId="353"/>
            <ac:spMk id="2" creationId="{7B0372BE-F654-39EC-1762-335DD6C7322D}"/>
          </ac:spMkLst>
        </pc:spChg>
        <pc:spChg chg="del">
          <ac:chgData name="Edwin Aldrin P" userId="a4e1ee78f72380ac" providerId="LiveId" clId="{D2903FA4-D6FF-440E-994C-BFD37F35410D}" dt="2025-04-07T01:13:27.938" v="2" actId="478"/>
          <ac:spMkLst>
            <pc:docMk/>
            <pc:sldMk cId="422738097" sldId="353"/>
            <ac:spMk id="3" creationId="{5C496CD7-6D53-FF65-34FD-97074D7BAB3F}"/>
          </ac:spMkLst>
        </pc:spChg>
        <pc:spChg chg="add mod">
          <ac:chgData name="Edwin Aldrin P" userId="a4e1ee78f72380ac" providerId="LiveId" clId="{D2903FA4-D6FF-440E-994C-BFD37F35410D}" dt="2025-04-07T01:14:56.065" v="29" actId="2711"/>
          <ac:spMkLst>
            <pc:docMk/>
            <pc:sldMk cId="422738097" sldId="353"/>
            <ac:spMk id="4" creationId="{7FE9AA6D-8B90-9E58-B0C3-E6EDFE5D3D2C}"/>
          </ac:spMkLst>
        </pc:spChg>
        <pc:spChg chg="add del mod">
          <ac:chgData name="Edwin Aldrin P" userId="a4e1ee78f72380ac" providerId="LiveId" clId="{D2903FA4-D6FF-440E-994C-BFD37F35410D}" dt="2025-04-07T01:16:21.683" v="35" actId="478"/>
          <ac:spMkLst>
            <pc:docMk/>
            <pc:sldMk cId="422738097" sldId="353"/>
            <ac:spMk id="6" creationId="{C730CDB6-F8DC-491D-D78B-3339F863E706}"/>
          </ac:spMkLst>
        </pc:spChg>
        <pc:spChg chg="add mod">
          <ac:chgData name="Edwin Aldrin P" userId="a4e1ee78f72380ac" providerId="LiveId" clId="{D2903FA4-D6FF-440E-994C-BFD37F35410D}" dt="2025-04-07T01:19:18.995" v="69" actId="1076"/>
          <ac:spMkLst>
            <pc:docMk/>
            <pc:sldMk cId="422738097" sldId="353"/>
            <ac:spMk id="8" creationId="{C3D9B9BA-0BD5-9CB7-CAB3-ACF9ABE998CD}"/>
          </ac:spMkLst>
        </pc:spChg>
        <pc:spChg chg="add mod">
          <ac:chgData name="Edwin Aldrin P" userId="a4e1ee78f72380ac" providerId="LiveId" clId="{D2903FA4-D6FF-440E-994C-BFD37F35410D}" dt="2025-04-07T01:19:14.632" v="68" actId="1076"/>
          <ac:spMkLst>
            <pc:docMk/>
            <pc:sldMk cId="422738097" sldId="353"/>
            <ac:spMk id="10" creationId="{C3DD9AC8-96A5-251B-B8CA-6C603E0028D2}"/>
          </ac:spMkLst>
        </pc:spChg>
        <pc:spChg chg="add mod">
          <ac:chgData name="Edwin Aldrin P" userId="a4e1ee78f72380ac" providerId="LiveId" clId="{D2903FA4-D6FF-440E-994C-BFD37F35410D}" dt="2025-04-07T01:22:07.815" v="81" actId="122"/>
          <ac:spMkLst>
            <pc:docMk/>
            <pc:sldMk cId="422738097" sldId="353"/>
            <ac:spMk id="12" creationId="{B552FDDA-A629-DACC-E10F-9A147188324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02565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538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07F3-63D3-E59E-4355-93BF2ADAA33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2706936-A5E9-A517-AE53-F2EAC5988D8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894AA6C-8CB9-2F9F-4232-B40DDC335C76}"/>
              </a:ext>
            </a:extLst>
          </p:cNvPr>
          <p:cNvSpPr>
            <a:spLocks noGrp="1"/>
          </p:cNvSpPr>
          <p:nvPr>
            <p:ph type="dt" sz="half" idx="10"/>
          </p:nvPr>
        </p:nvSpPr>
        <p:spPr/>
        <p:txBody>
          <a:bodyPr/>
          <a:lstStyle/>
          <a:p>
            <a:fld id="{18CA3E6C-5985-475F-8C21-8E3FB1E01F7B}" type="datetimeFigureOut">
              <a:rPr lang="en-US" smtClean="0"/>
              <a:t>4/7/2025</a:t>
            </a:fld>
            <a:endParaRPr lang="en-US"/>
          </a:p>
        </p:txBody>
      </p:sp>
      <p:sp>
        <p:nvSpPr>
          <p:cNvPr id="5" name="Footer Placeholder 4">
            <a:extLst>
              <a:ext uri="{FF2B5EF4-FFF2-40B4-BE49-F238E27FC236}">
                <a16:creationId xmlns:a16="http://schemas.microsoft.com/office/drawing/2014/main" id="{4443ADD7-9BAD-0A6B-8B4E-F04BF2A63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22E66-AAC2-C26C-B549-73DFF3D153F9}"/>
              </a:ext>
            </a:extLst>
          </p:cNvPr>
          <p:cNvSpPr>
            <a:spLocks noGrp="1"/>
          </p:cNvSpPr>
          <p:nvPr>
            <p:ph type="sldNum" sz="quarter" idx="12"/>
          </p:nvPr>
        </p:nvSpPr>
        <p:spPr/>
        <p:txBody>
          <a:bodyPr/>
          <a:lstStyle/>
          <a:p>
            <a:fld id="{DB89FA29-D8B5-4D07-9AFD-A399316A48CD}" type="slidenum">
              <a:rPr lang="en-US" smtClean="0"/>
              <a:t>‹#›</a:t>
            </a:fld>
            <a:endParaRPr lang="en-US"/>
          </a:p>
        </p:txBody>
      </p:sp>
    </p:spTree>
    <p:extLst>
      <p:ext uri="{BB962C8B-B14F-4D97-AF65-F5344CB8AC3E}">
        <p14:creationId xmlns:p14="http://schemas.microsoft.com/office/powerpoint/2010/main" val="346498830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3294-2B70-E1B4-4CA9-E5FEFEAFE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0B668F-DDAC-2A59-9C8B-2298528AAF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F84A-96A6-BAFC-6786-37AAF8545771}"/>
              </a:ext>
            </a:extLst>
          </p:cNvPr>
          <p:cNvSpPr>
            <a:spLocks noGrp="1"/>
          </p:cNvSpPr>
          <p:nvPr>
            <p:ph type="dt" sz="half" idx="10"/>
          </p:nvPr>
        </p:nvSpPr>
        <p:spPr/>
        <p:txBody>
          <a:bodyPr/>
          <a:lstStyle/>
          <a:p>
            <a:fld id="{18CA3E6C-5985-475F-8C21-8E3FB1E01F7B}" type="datetimeFigureOut">
              <a:rPr lang="en-US" smtClean="0"/>
              <a:t>4/7/2025</a:t>
            </a:fld>
            <a:endParaRPr lang="en-US"/>
          </a:p>
        </p:txBody>
      </p:sp>
      <p:sp>
        <p:nvSpPr>
          <p:cNvPr id="5" name="Footer Placeholder 4">
            <a:extLst>
              <a:ext uri="{FF2B5EF4-FFF2-40B4-BE49-F238E27FC236}">
                <a16:creationId xmlns:a16="http://schemas.microsoft.com/office/drawing/2014/main" id="{2471CC80-3F66-8854-4FF0-1D19134ED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D7E6B4-2014-7ECC-C2AE-93773DDD8FDA}"/>
              </a:ext>
            </a:extLst>
          </p:cNvPr>
          <p:cNvSpPr>
            <a:spLocks noGrp="1"/>
          </p:cNvSpPr>
          <p:nvPr>
            <p:ph type="sldNum" sz="quarter" idx="12"/>
          </p:nvPr>
        </p:nvSpPr>
        <p:spPr/>
        <p:txBody>
          <a:bodyPr/>
          <a:lstStyle/>
          <a:p>
            <a:fld id="{DB89FA29-D8B5-4D07-9AFD-A399316A48CD}" type="slidenum">
              <a:rPr lang="en-US" smtClean="0"/>
              <a:t>‹#›</a:t>
            </a:fld>
            <a:endParaRPr lang="en-US"/>
          </a:p>
        </p:txBody>
      </p:sp>
    </p:spTree>
    <p:extLst>
      <p:ext uri="{BB962C8B-B14F-4D97-AF65-F5344CB8AC3E}">
        <p14:creationId xmlns:p14="http://schemas.microsoft.com/office/powerpoint/2010/main" val="41148283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A40F7C-812B-DFCF-C7DF-536F1F2B7E0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CD2339-64C7-92C5-D631-ABD37E85B34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2812E-BDE9-A74F-FFA1-446D0EACD78F}"/>
              </a:ext>
            </a:extLst>
          </p:cNvPr>
          <p:cNvSpPr>
            <a:spLocks noGrp="1"/>
          </p:cNvSpPr>
          <p:nvPr>
            <p:ph type="dt" sz="half" idx="10"/>
          </p:nvPr>
        </p:nvSpPr>
        <p:spPr/>
        <p:txBody>
          <a:bodyPr/>
          <a:lstStyle/>
          <a:p>
            <a:fld id="{18CA3E6C-5985-475F-8C21-8E3FB1E01F7B}" type="datetimeFigureOut">
              <a:rPr lang="en-US" smtClean="0"/>
              <a:t>4/7/2025</a:t>
            </a:fld>
            <a:endParaRPr lang="en-US"/>
          </a:p>
        </p:txBody>
      </p:sp>
      <p:sp>
        <p:nvSpPr>
          <p:cNvPr id="5" name="Footer Placeholder 4">
            <a:extLst>
              <a:ext uri="{FF2B5EF4-FFF2-40B4-BE49-F238E27FC236}">
                <a16:creationId xmlns:a16="http://schemas.microsoft.com/office/drawing/2014/main" id="{A4841C0F-E4AC-E484-DC2B-F5F38DD76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551F2-2C6F-8497-618D-9354B576AA1B}"/>
              </a:ext>
            </a:extLst>
          </p:cNvPr>
          <p:cNvSpPr>
            <a:spLocks noGrp="1"/>
          </p:cNvSpPr>
          <p:nvPr>
            <p:ph type="sldNum" sz="quarter" idx="12"/>
          </p:nvPr>
        </p:nvSpPr>
        <p:spPr/>
        <p:txBody>
          <a:bodyPr/>
          <a:lstStyle/>
          <a:p>
            <a:fld id="{DB89FA29-D8B5-4D07-9AFD-A399316A48CD}" type="slidenum">
              <a:rPr lang="en-US" smtClean="0"/>
              <a:t>‹#›</a:t>
            </a:fld>
            <a:endParaRPr lang="en-US"/>
          </a:p>
        </p:txBody>
      </p:sp>
    </p:spTree>
    <p:extLst>
      <p:ext uri="{BB962C8B-B14F-4D97-AF65-F5344CB8AC3E}">
        <p14:creationId xmlns:p14="http://schemas.microsoft.com/office/powerpoint/2010/main" val="412653603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3"/>
        <p:cNvGrpSpPr/>
        <p:nvPr/>
      </p:nvGrpSpPr>
      <p:grpSpPr>
        <a:xfrm>
          <a:off x="0" y="0"/>
          <a:ext cx="0" cy="0"/>
          <a:chOff x="0" y="0"/>
          <a:chExt cx="0" cy="0"/>
        </a:xfrm>
      </p:grpSpPr>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extLst>
      <p:ext uri="{BB962C8B-B14F-4D97-AF65-F5344CB8AC3E}">
        <p14:creationId xmlns:p14="http://schemas.microsoft.com/office/powerpoint/2010/main" val="5247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One Columns 1">
  <p:cSld name="Title and One Columns 1">
    <p:spTree>
      <p:nvGrpSpPr>
        <p:cNvPr id="1" name="Shape 1544"/>
        <p:cNvGrpSpPr/>
        <p:nvPr/>
      </p:nvGrpSpPr>
      <p:grpSpPr>
        <a:xfrm>
          <a:off x="0" y="0"/>
          <a:ext cx="0" cy="0"/>
          <a:chOff x="0" y="0"/>
          <a:chExt cx="0" cy="0"/>
        </a:xfrm>
      </p:grpSpPr>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291270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6"/>
        <p:cNvGrpSpPr/>
        <p:nvPr/>
      </p:nvGrpSpPr>
      <p:grpSpPr>
        <a:xfrm>
          <a:off x="0" y="0"/>
          <a:ext cx="0" cy="0"/>
          <a:chOff x="0" y="0"/>
          <a:chExt cx="0" cy="0"/>
        </a:xfrm>
      </p:grpSpPr>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2782536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One Columns">
  <p:cSld name="Title and One Columns">
    <p:spTree>
      <p:nvGrpSpPr>
        <p:cNvPr id="1" name="Shape 1495"/>
        <p:cNvGrpSpPr/>
        <p:nvPr/>
      </p:nvGrpSpPr>
      <p:grpSpPr>
        <a:xfrm>
          <a:off x="0" y="0"/>
          <a:ext cx="0" cy="0"/>
          <a:chOff x="0" y="0"/>
          <a:chExt cx="0" cy="0"/>
        </a:xfrm>
      </p:grpSpPr>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627900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11"/>
        <p:cNvGrpSpPr/>
        <p:nvPr/>
      </p:nvGrpSpPr>
      <p:grpSpPr>
        <a:xfrm>
          <a:off x="0" y="0"/>
          <a:ext cx="0" cy="0"/>
          <a:chOff x="0" y="0"/>
          <a:chExt cx="0" cy="0"/>
        </a:xfrm>
      </p:grpSpPr>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36986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2683-CB94-3BF2-D04F-7352B663F8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B4FE64-18A4-B1E6-284A-00A54DD53B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1008EB-A4FA-37A9-8F5A-E8971454F796}"/>
              </a:ext>
            </a:extLst>
          </p:cNvPr>
          <p:cNvSpPr>
            <a:spLocks noGrp="1"/>
          </p:cNvSpPr>
          <p:nvPr>
            <p:ph type="dt" sz="half" idx="10"/>
          </p:nvPr>
        </p:nvSpPr>
        <p:spPr/>
        <p:txBody>
          <a:bodyPr/>
          <a:lstStyle/>
          <a:p>
            <a:fld id="{18CA3E6C-5985-475F-8C21-8E3FB1E01F7B}" type="datetimeFigureOut">
              <a:rPr lang="en-US" smtClean="0"/>
              <a:t>4/7/2025</a:t>
            </a:fld>
            <a:endParaRPr lang="en-US"/>
          </a:p>
        </p:txBody>
      </p:sp>
      <p:sp>
        <p:nvSpPr>
          <p:cNvPr id="5" name="Footer Placeholder 4">
            <a:extLst>
              <a:ext uri="{FF2B5EF4-FFF2-40B4-BE49-F238E27FC236}">
                <a16:creationId xmlns:a16="http://schemas.microsoft.com/office/drawing/2014/main" id="{E30DAA35-912F-28D8-132D-9DD7803AA9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97B4DF-C437-9935-55BD-CAAD78F03236}"/>
              </a:ext>
            </a:extLst>
          </p:cNvPr>
          <p:cNvSpPr>
            <a:spLocks noGrp="1"/>
          </p:cNvSpPr>
          <p:nvPr>
            <p:ph type="sldNum" sz="quarter" idx="12"/>
          </p:nvPr>
        </p:nvSpPr>
        <p:spPr/>
        <p:txBody>
          <a:bodyPr/>
          <a:lstStyle/>
          <a:p>
            <a:fld id="{DB89FA29-D8B5-4D07-9AFD-A399316A48CD}" type="slidenum">
              <a:rPr lang="en-US" smtClean="0"/>
              <a:t>‹#›</a:t>
            </a:fld>
            <a:endParaRPr lang="en-US"/>
          </a:p>
        </p:txBody>
      </p:sp>
    </p:spTree>
    <p:extLst>
      <p:ext uri="{BB962C8B-B14F-4D97-AF65-F5344CB8AC3E}">
        <p14:creationId xmlns:p14="http://schemas.microsoft.com/office/powerpoint/2010/main" val="17405827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81AE-176F-724E-723A-D541788CEDA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757EECE-7257-C954-2F71-F59BDFEFCD0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C84FEE-AB28-FCD3-46AF-FC46A116D1D1}"/>
              </a:ext>
            </a:extLst>
          </p:cNvPr>
          <p:cNvSpPr>
            <a:spLocks noGrp="1"/>
          </p:cNvSpPr>
          <p:nvPr>
            <p:ph type="dt" sz="half" idx="10"/>
          </p:nvPr>
        </p:nvSpPr>
        <p:spPr/>
        <p:txBody>
          <a:bodyPr/>
          <a:lstStyle/>
          <a:p>
            <a:fld id="{18CA3E6C-5985-475F-8C21-8E3FB1E01F7B}" type="datetimeFigureOut">
              <a:rPr lang="en-US" smtClean="0"/>
              <a:t>4/7/2025</a:t>
            </a:fld>
            <a:endParaRPr lang="en-US"/>
          </a:p>
        </p:txBody>
      </p:sp>
      <p:sp>
        <p:nvSpPr>
          <p:cNvPr id="5" name="Footer Placeholder 4">
            <a:extLst>
              <a:ext uri="{FF2B5EF4-FFF2-40B4-BE49-F238E27FC236}">
                <a16:creationId xmlns:a16="http://schemas.microsoft.com/office/drawing/2014/main" id="{27900660-93DB-B1B1-7ABE-7A4F163C1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BEC08-1B18-D7B7-38C3-D461519AD4C1}"/>
              </a:ext>
            </a:extLst>
          </p:cNvPr>
          <p:cNvSpPr>
            <a:spLocks noGrp="1"/>
          </p:cNvSpPr>
          <p:nvPr>
            <p:ph type="sldNum" sz="quarter" idx="12"/>
          </p:nvPr>
        </p:nvSpPr>
        <p:spPr/>
        <p:txBody>
          <a:bodyPr/>
          <a:lstStyle/>
          <a:p>
            <a:fld id="{DB89FA29-D8B5-4D07-9AFD-A399316A48CD}" type="slidenum">
              <a:rPr lang="en-US" smtClean="0"/>
              <a:t>‹#›</a:t>
            </a:fld>
            <a:endParaRPr lang="en-US"/>
          </a:p>
        </p:txBody>
      </p:sp>
    </p:spTree>
    <p:extLst>
      <p:ext uri="{BB962C8B-B14F-4D97-AF65-F5344CB8AC3E}">
        <p14:creationId xmlns:p14="http://schemas.microsoft.com/office/powerpoint/2010/main" val="1218573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8126-D62D-61AE-6456-B88C0A8997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E49C8A-7771-DE75-A3EE-8093D1DFBB4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B742EB-A2DC-3DA8-6D23-A31D5A096E1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354F6B-6E0C-B9FF-D6E5-BBDFFE2FEF93}"/>
              </a:ext>
            </a:extLst>
          </p:cNvPr>
          <p:cNvSpPr>
            <a:spLocks noGrp="1"/>
          </p:cNvSpPr>
          <p:nvPr>
            <p:ph type="dt" sz="half" idx="10"/>
          </p:nvPr>
        </p:nvSpPr>
        <p:spPr/>
        <p:txBody>
          <a:bodyPr/>
          <a:lstStyle/>
          <a:p>
            <a:fld id="{18CA3E6C-5985-475F-8C21-8E3FB1E01F7B}" type="datetimeFigureOut">
              <a:rPr lang="en-US" smtClean="0"/>
              <a:t>4/7/2025</a:t>
            </a:fld>
            <a:endParaRPr lang="en-US"/>
          </a:p>
        </p:txBody>
      </p:sp>
      <p:sp>
        <p:nvSpPr>
          <p:cNvPr id="6" name="Footer Placeholder 5">
            <a:extLst>
              <a:ext uri="{FF2B5EF4-FFF2-40B4-BE49-F238E27FC236}">
                <a16:creationId xmlns:a16="http://schemas.microsoft.com/office/drawing/2014/main" id="{C61671E3-6F8A-8F1C-012B-D156F35679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19E42E-BA7A-A25F-30E3-2DEE2CA2C63C}"/>
              </a:ext>
            </a:extLst>
          </p:cNvPr>
          <p:cNvSpPr>
            <a:spLocks noGrp="1"/>
          </p:cNvSpPr>
          <p:nvPr>
            <p:ph type="sldNum" sz="quarter" idx="12"/>
          </p:nvPr>
        </p:nvSpPr>
        <p:spPr/>
        <p:txBody>
          <a:bodyPr/>
          <a:lstStyle/>
          <a:p>
            <a:fld id="{DB89FA29-D8B5-4D07-9AFD-A399316A48CD}" type="slidenum">
              <a:rPr lang="en-US" smtClean="0"/>
              <a:t>‹#›</a:t>
            </a:fld>
            <a:endParaRPr lang="en-US"/>
          </a:p>
        </p:txBody>
      </p:sp>
    </p:spTree>
    <p:extLst>
      <p:ext uri="{BB962C8B-B14F-4D97-AF65-F5344CB8AC3E}">
        <p14:creationId xmlns:p14="http://schemas.microsoft.com/office/powerpoint/2010/main" val="35908553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BF68-75EB-FE9A-59C5-CB35DA2E5BC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2F43E1-3225-DC8D-C0BB-3A2FF9EE3A0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6C8DD-36AE-1843-1425-83CDEC90039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DD078F-6E68-FA01-4767-04761ED852B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2BC0E04-C3E6-6735-5C1A-27C7B316A22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AB2F3D-2B6C-4002-7413-CB314CDE7E61}"/>
              </a:ext>
            </a:extLst>
          </p:cNvPr>
          <p:cNvSpPr>
            <a:spLocks noGrp="1"/>
          </p:cNvSpPr>
          <p:nvPr>
            <p:ph type="dt" sz="half" idx="10"/>
          </p:nvPr>
        </p:nvSpPr>
        <p:spPr/>
        <p:txBody>
          <a:bodyPr/>
          <a:lstStyle/>
          <a:p>
            <a:fld id="{18CA3E6C-5985-475F-8C21-8E3FB1E01F7B}" type="datetimeFigureOut">
              <a:rPr lang="en-US" smtClean="0"/>
              <a:t>4/7/2025</a:t>
            </a:fld>
            <a:endParaRPr lang="en-US"/>
          </a:p>
        </p:txBody>
      </p:sp>
      <p:sp>
        <p:nvSpPr>
          <p:cNvPr id="8" name="Footer Placeholder 7">
            <a:extLst>
              <a:ext uri="{FF2B5EF4-FFF2-40B4-BE49-F238E27FC236}">
                <a16:creationId xmlns:a16="http://schemas.microsoft.com/office/drawing/2014/main" id="{6F7C503E-632E-527C-9B6A-B87BA08216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CF191C-D443-0B9D-A2C8-A8D3274926E3}"/>
              </a:ext>
            </a:extLst>
          </p:cNvPr>
          <p:cNvSpPr>
            <a:spLocks noGrp="1"/>
          </p:cNvSpPr>
          <p:nvPr>
            <p:ph type="sldNum" sz="quarter" idx="12"/>
          </p:nvPr>
        </p:nvSpPr>
        <p:spPr/>
        <p:txBody>
          <a:bodyPr/>
          <a:lstStyle/>
          <a:p>
            <a:fld id="{DB89FA29-D8B5-4D07-9AFD-A399316A48CD}" type="slidenum">
              <a:rPr lang="en-US" smtClean="0"/>
              <a:t>‹#›</a:t>
            </a:fld>
            <a:endParaRPr lang="en-US"/>
          </a:p>
        </p:txBody>
      </p:sp>
    </p:spTree>
    <p:extLst>
      <p:ext uri="{BB962C8B-B14F-4D97-AF65-F5344CB8AC3E}">
        <p14:creationId xmlns:p14="http://schemas.microsoft.com/office/powerpoint/2010/main" val="85001862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87C3-18E3-9B8B-5D92-93DE783C3F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36B2F2-8AD4-1B01-4543-07A501B235B2}"/>
              </a:ext>
            </a:extLst>
          </p:cNvPr>
          <p:cNvSpPr>
            <a:spLocks noGrp="1"/>
          </p:cNvSpPr>
          <p:nvPr>
            <p:ph type="dt" sz="half" idx="10"/>
          </p:nvPr>
        </p:nvSpPr>
        <p:spPr/>
        <p:txBody>
          <a:bodyPr/>
          <a:lstStyle/>
          <a:p>
            <a:fld id="{18CA3E6C-5985-475F-8C21-8E3FB1E01F7B}" type="datetimeFigureOut">
              <a:rPr lang="en-US" smtClean="0"/>
              <a:t>4/7/2025</a:t>
            </a:fld>
            <a:endParaRPr lang="en-US"/>
          </a:p>
        </p:txBody>
      </p:sp>
      <p:sp>
        <p:nvSpPr>
          <p:cNvPr id="4" name="Footer Placeholder 3">
            <a:extLst>
              <a:ext uri="{FF2B5EF4-FFF2-40B4-BE49-F238E27FC236}">
                <a16:creationId xmlns:a16="http://schemas.microsoft.com/office/drawing/2014/main" id="{3A846DF0-1FF3-DBE9-19D2-32B6A4DD62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8FC802-324A-4A84-9F9C-84EBD7D5A4BF}"/>
              </a:ext>
            </a:extLst>
          </p:cNvPr>
          <p:cNvSpPr>
            <a:spLocks noGrp="1"/>
          </p:cNvSpPr>
          <p:nvPr>
            <p:ph type="sldNum" sz="quarter" idx="12"/>
          </p:nvPr>
        </p:nvSpPr>
        <p:spPr/>
        <p:txBody>
          <a:bodyPr/>
          <a:lstStyle/>
          <a:p>
            <a:fld id="{DB89FA29-D8B5-4D07-9AFD-A399316A48CD}" type="slidenum">
              <a:rPr lang="en-US" smtClean="0"/>
              <a:t>‹#›</a:t>
            </a:fld>
            <a:endParaRPr lang="en-US"/>
          </a:p>
        </p:txBody>
      </p:sp>
    </p:spTree>
    <p:extLst>
      <p:ext uri="{BB962C8B-B14F-4D97-AF65-F5344CB8AC3E}">
        <p14:creationId xmlns:p14="http://schemas.microsoft.com/office/powerpoint/2010/main" val="25933944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9867C-995E-8CA2-4EF1-6872020563A8}"/>
              </a:ext>
            </a:extLst>
          </p:cNvPr>
          <p:cNvSpPr>
            <a:spLocks noGrp="1"/>
          </p:cNvSpPr>
          <p:nvPr>
            <p:ph type="dt" sz="half" idx="10"/>
          </p:nvPr>
        </p:nvSpPr>
        <p:spPr/>
        <p:txBody>
          <a:bodyPr/>
          <a:lstStyle/>
          <a:p>
            <a:fld id="{18CA3E6C-5985-475F-8C21-8E3FB1E01F7B}" type="datetimeFigureOut">
              <a:rPr lang="en-US" smtClean="0"/>
              <a:t>4/7/2025</a:t>
            </a:fld>
            <a:endParaRPr lang="en-US"/>
          </a:p>
        </p:txBody>
      </p:sp>
      <p:sp>
        <p:nvSpPr>
          <p:cNvPr id="3" name="Footer Placeholder 2">
            <a:extLst>
              <a:ext uri="{FF2B5EF4-FFF2-40B4-BE49-F238E27FC236}">
                <a16:creationId xmlns:a16="http://schemas.microsoft.com/office/drawing/2014/main" id="{9F92BA5C-45FD-B8C3-5160-ABC0AE5FD6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B6029A-BBEB-F786-FA5A-93E0ED29E925}"/>
              </a:ext>
            </a:extLst>
          </p:cNvPr>
          <p:cNvSpPr>
            <a:spLocks noGrp="1"/>
          </p:cNvSpPr>
          <p:nvPr>
            <p:ph type="sldNum" sz="quarter" idx="12"/>
          </p:nvPr>
        </p:nvSpPr>
        <p:spPr/>
        <p:txBody>
          <a:bodyPr/>
          <a:lstStyle/>
          <a:p>
            <a:fld id="{DB89FA29-D8B5-4D07-9AFD-A399316A48CD}" type="slidenum">
              <a:rPr lang="en-US" smtClean="0"/>
              <a:t>‹#›</a:t>
            </a:fld>
            <a:endParaRPr lang="en-US"/>
          </a:p>
        </p:txBody>
      </p:sp>
    </p:spTree>
    <p:extLst>
      <p:ext uri="{BB962C8B-B14F-4D97-AF65-F5344CB8AC3E}">
        <p14:creationId xmlns:p14="http://schemas.microsoft.com/office/powerpoint/2010/main" val="188210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841B-825C-B6F6-CC15-C8B344093EE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33D35F7-11D6-6516-3418-E1B89285399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3ED20C-434E-F896-C045-7A4439CB5AA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E9D06DB-B191-8625-3AF7-55820A2CC26C}"/>
              </a:ext>
            </a:extLst>
          </p:cNvPr>
          <p:cNvSpPr>
            <a:spLocks noGrp="1"/>
          </p:cNvSpPr>
          <p:nvPr>
            <p:ph type="dt" sz="half" idx="10"/>
          </p:nvPr>
        </p:nvSpPr>
        <p:spPr/>
        <p:txBody>
          <a:bodyPr/>
          <a:lstStyle/>
          <a:p>
            <a:fld id="{18CA3E6C-5985-475F-8C21-8E3FB1E01F7B}" type="datetimeFigureOut">
              <a:rPr lang="en-US" smtClean="0"/>
              <a:t>4/7/2025</a:t>
            </a:fld>
            <a:endParaRPr lang="en-US"/>
          </a:p>
        </p:txBody>
      </p:sp>
      <p:sp>
        <p:nvSpPr>
          <p:cNvPr id="6" name="Footer Placeholder 5">
            <a:extLst>
              <a:ext uri="{FF2B5EF4-FFF2-40B4-BE49-F238E27FC236}">
                <a16:creationId xmlns:a16="http://schemas.microsoft.com/office/drawing/2014/main" id="{5A168ED4-8FE2-743D-9E87-08B1A41535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771F4A-8270-9802-3075-62E13E0A5D3A}"/>
              </a:ext>
            </a:extLst>
          </p:cNvPr>
          <p:cNvSpPr>
            <a:spLocks noGrp="1"/>
          </p:cNvSpPr>
          <p:nvPr>
            <p:ph type="sldNum" sz="quarter" idx="12"/>
          </p:nvPr>
        </p:nvSpPr>
        <p:spPr/>
        <p:txBody>
          <a:bodyPr/>
          <a:lstStyle/>
          <a:p>
            <a:fld id="{DB89FA29-D8B5-4D07-9AFD-A399316A48CD}" type="slidenum">
              <a:rPr lang="en-US" smtClean="0"/>
              <a:t>‹#›</a:t>
            </a:fld>
            <a:endParaRPr lang="en-US"/>
          </a:p>
        </p:txBody>
      </p:sp>
    </p:spTree>
    <p:extLst>
      <p:ext uri="{BB962C8B-B14F-4D97-AF65-F5344CB8AC3E}">
        <p14:creationId xmlns:p14="http://schemas.microsoft.com/office/powerpoint/2010/main" val="22416123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BAFC-79B8-68F2-A6EA-17E42D7EEFE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EA9AF89-F098-0DD8-E996-B595F62B62F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7D7AD4E-7E02-478F-FD4A-0ECD209055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A7BF0C5-E2C6-64FD-50C1-F3917A17853C}"/>
              </a:ext>
            </a:extLst>
          </p:cNvPr>
          <p:cNvSpPr>
            <a:spLocks noGrp="1"/>
          </p:cNvSpPr>
          <p:nvPr>
            <p:ph type="dt" sz="half" idx="10"/>
          </p:nvPr>
        </p:nvSpPr>
        <p:spPr/>
        <p:txBody>
          <a:bodyPr/>
          <a:lstStyle/>
          <a:p>
            <a:fld id="{18CA3E6C-5985-475F-8C21-8E3FB1E01F7B}" type="datetimeFigureOut">
              <a:rPr lang="en-US" smtClean="0"/>
              <a:t>4/7/2025</a:t>
            </a:fld>
            <a:endParaRPr lang="en-US"/>
          </a:p>
        </p:txBody>
      </p:sp>
      <p:sp>
        <p:nvSpPr>
          <p:cNvPr id="6" name="Footer Placeholder 5">
            <a:extLst>
              <a:ext uri="{FF2B5EF4-FFF2-40B4-BE49-F238E27FC236}">
                <a16:creationId xmlns:a16="http://schemas.microsoft.com/office/drawing/2014/main" id="{E87231F0-D2BD-8BFF-2FBF-62CEA278D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3E02AA-0BD3-B0EF-36A5-704AE198BD2E}"/>
              </a:ext>
            </a:extLst>
          </p:cNvPr>
          <p:cNvSpPr>
            <a:spLocks noGrp="1"/>
          </p:cNvSpPr>
          <p:nvPr>
            <p:ph type="sldNum" sz="quarter" idx="12"/>
          </p:nvPr>
        </p:nvSpPr>
        <p:spPr/>
        <p:txBody>
          <a:bodyPr/>
          <a:lstStyle/>
          <a:p>
            <a:fld id="{DB89FA29-D8B5-4D07-9AFD-A399316A48CD}" type="slidenum">
              <a:rPr lang="en-US" smtClean="0"/>
              <a:t>‹#›</a:t>
            </a:fld>
            <a:endParaRPr lang="en-US"/>
          </a:p>
        </p:txBody>
      </p:sp>
    </p:spTree>
    <p:extLst>
      <p:ext uri="{BB962C8B-B14F-4D97-AF65-F5344CB8AC3E}">
        <p14:creationId xmlns:p14="http://schemas.microsoft.com/office/powerpoint/2010/main" val="33437605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715CC9-EBA1-13B7-19D4-D6EFA914764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B6642E-690B-67C3-6071-6FA85177951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B32B5-2B42-E1B9-43C6-D16B695A107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8CA3E6C-5985-475F-8C21-8E3FB1E01F7B}" type="datetimeFigureOut">
              <a:rPr lang="en-US" smtClean="0"/>
              <a:t>4/7/2025</a:t>
            </a:fld>
            <a:endParaRPr lang="en-US"/>
          </a:p>
        </p:txBody>
      </p:sp>
      <p:sp>
        <p:nvSpPr>
          <p:cNvPr id="5" name="Footer Placeholder 4">
            <a:extLst>
              <a:ext uri="{FF2B5EF4-FFF2-40B4-BE49-F238E27FC236}">
                <a16:creationId xmlns:a16="http://schemas.microsoft.com/office/drawing/2014/main" id="{6FF3D1EB-70EF-BCF4-3E2B-6A076AB3473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506EAA-934C-6B7E-AEAB-180F251A631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89FA29-D8B5-4D07-9AFD-A399316A48CD}" type="slidenum">
              <a:rPr lang="en-US" smtClean="0"/>
              <a:t>‹#›</a:t>
            </a:fld>
            <a:endParaRPr lang="en-US"/>
          </a:p>
        </p:txBody>
      </p:sp>
    </p:spTree>
    <p:extLst>
      <p:ext uri="{BB962C8B-B14F-4D97-AF65-F5344CB8AC3E}">
        <p14:creationId xmlns:p14="http://schemas.microsoft.com/office/powerpoint/2010/main" val="1849982811"/>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www.unb.ca/cic/datasets/url-2016.html" TargetMode="External"/><Relationship Id="rId2" Type="http://schemas.openxmlformats.org/officeDocument/2006/relationships/hyperlink" Target="https://www.phishtank.com/"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hyperlink" Target="mailto:trysacdc@gmail.com"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8F4F2B-DE35-CFB1-3B06-EF762338B402}"/>
              </a:ext>
            </a:extLst>
          </p:cNvPr>
          <p:cNvSpPr txBox="1"/>
          <p:nvPr/>
        </p:nvSpPr>
        <p:spPr>
          <a:xfrm>
            <a:off x="0" y="1648747"/>
            <a:ext cx="9144000" cy="147732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PRESENTED BY</a:t>
            </a:r>
          </a:p>
          <a:p>
            <a:pPr algn="ctr"/>
            <a:r>
              <a:rPr lang="en-US" dirty="0">
                <a:latin typeface="Times New Roman" panose="02020603050405020304" pitchFamily="18" charset="0"/>
                <a:cs typeface="Times New Roman" panose="02020603050405020304" pitchFamily="18" charset="0"/>
              </a:rPr>
              <a:t>AASHIK EDWIN P (23PCN01)</a:t>
            </a:r>
          </a:p>
          <a:p>
            <a:pPr algn="ctr"/>
            <a:r>
              <a:rPr lang="en-US" dirty="0">
                <a:latin typeface="Times New Roman" panose="02020603050405020304" pitchFamily="18" charset="0"/>
                <a:cs typeface="Times New Roman" panose="02020603050405020304" pitchFamily="18" charset="0"/>
              </a:rPr>
              <a:t>II-MCA</a:t>
            </a:r>
          </a:p>
          <a:p>
            <a:pPr algn="ctr"/>
            <a:r>
              <a:rPr lang="en-US" dirty="0">
                <a:latin typeface="Times New Roman" panose="02020603050405020304" pitchFamily="18" charset="0"/>
                <a:cs typeface="Times New Roman" panose="02020603050405020304" pitchFamily="18" charset="0"/>
              </a:rPr>
              <a:t>THANTHAI PERIYAR GOVERNMENT ARTS AND SCIENCE COLLEGE(A)</a:t>
            </a:r>
          </a:p>
          <a:p>
            <a:pPr algn="ctr"/>
            <a:r>
              <a:rPr lang="en-US" dirty="0">
                <a:latin typeface="Times New Roman" panose="02020603050405020304" pitchFamily="18" charset="0"/>
                <a:cs typeface="Times New Roman" panose="02020603050405020304" pitchFamily="18" charset="0"/>
              </a:rPr>
              <a:t>THIRUCHIRAPPALLI</a:t>
            </a:r>
          </a:p>
        </p:txBody>
      </p:sp>
      <p:sp>
        <p:nvSpPr>
          <p:cNvPr id="7" name="TextBox 6">
            <a:extLst>
              <a:ext uri="{FF2B5EF4-FFF2-40B4-BE49-F238E27FC236}">
                <a16:creationId xmlns:a16="http://schemas.microsoft.com/office/drawing/2014/main" id="{909CA3DF-DDEE-5DA8-5D99-353E45777C48}"/>
              </a:ext>
            </a:extLst>
          </p:cNvPr>
          <p:cNvSpPr txBox="1"/>
          <p:nvPr/>
        </p:nvSpPr>
        <p:spPr>
          <a:xfrm>
            <a:off x="0" y="3483722"/>
            <a:ext cx="9144000" cy="1477328"/>
          </a:xfrm>
          <a:prstGeom prst="rect">
            <a:avLst/>
          </a:prstGeom>
          <a:noFill/>
        </p:spPr>
        <p:txBody>
          <a:bodyPr wrap="square">
            <a:spAutoFit/>
          </a:bodyPr>
          <a:lstStyle/>
          <a:p>
            <a:pPr algn="ctr"/>
            <a:r>
              <a:rPr lang="en-GB" b="1" dirty="0">
                <a:latin typeface="Times New Roman" panose="02020603050405020304" pitchFamily="18" charset="0"/>
                <a:cs typeface="Times New Roman" panose="02020603050405020304" pitchFamily="18" charset="0"/>
              </a:rPr>
              <a:t>GUIDED BY </a:t>
            </a:r>
          </a:p>
          <a:p>
            <a:pPr algn="ctr"/>
            <a:r>
              <a:rPr lang="en-GB" dirty="0">
                <a:latin typeface="Times New Roman" panose="02020603050405020304" pitchFamily="18" charset="0"/>
                <a:cs typeface="Times New Roman" panose="02020603050405020304" pitchFamily="18" charset="0"/>
              </a:rPr>
              <a:t>Dr. </a:t>
            </a:r>
            <a:r>
              <a:rPr lang="en-GB">
                <a:latin typeface="Times New Roman" panose="02020603050405020304" pitchFamily="18" charset="0"/>
                <a:cs typeface="Times New Roman" panose="02020603050405020304" pitchFamily="18" charset="0"/>
              </a:rPr>
              <a:t>K. FATHIMA </a:t>
            </a:r>
            <a:r>
              <a:rPr lang="en-GB" dirty="0">
                <a:latin typeface="Times New Roman" panose="02020603050405020304" pitchFamily="18" charset="0"/>
                <a:cs typeface="Times New Roman" panose="02020603050405020304" pitchFamily="18" charset="0"/>
              </a:rPr>
              <a:t>BIBI</a:t>
            </a:r>
            <a:r>
              <a:rPr lang="en-IN" dirty="0">
                <a:latin typeface="Times New Roman" panose="02020603050405020304" pitchFamily="18" charset="0"/>
                <a:cs typeface="Times New Roman" panose="02020603050405020304" pitchFamily="18" charset="0"/>
              </a:rPr>
              <a:t>, M.Sc., M.Phil., Ph.D., SET</a:t>
            </a:r>
          </a:p>
          <a:p>
            <a:pPr algn="ctr"/>
            <a:r>
              <a:rPr lang="en-US" dirty="0">
                <a:latin typeface="Times New Roman" panose="02020603050405020304" pitchFamily="18" charset="0"/>
                <a:cs typeface="Times New Roman" panose="02020603050405020304" pitchFamily="18" charset="0"/>
              </a:rPr>
              <a:t>ASSISTANT PROFFESOR &amp; HEAD </a:t>
            </a:r>
          </a:p>
          <a:p>
            <a:pPr algn="ctr"/>
            <a:r>
              <a:rPr lang="en-US" dirty="0">
                <a:latin typeface="Times New Roman" panose="02020603050405020304" pitchFamily="18" charset="0"/>
                <a:cs typeface="Times New Roman" panose="02020603050405020304" pitchFamily="18" charset="0"/>
              </a:rPr>
              <a:t>DEPARTMENT OF COMPUTER APPLICATIONS</a:t>
            </a:r>
            <a:endParaRPr lang="en-IN"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521359ED-0454-7939-6203-4B03FCDE1080}"/>
              </a:ext>
            </a:extLst>
          </p:cNvPr>
          <p:cNvSpPr>
            <a:spLocks noGrp="1"/>
          </p:cNvSpPr>
          <p:nvPr>
            <p:ph type="title"/>
          </p:nvPr>
        </p:nvSpPr>
        <p:spPr>
          <a:xfrm>
            <a:off x="0" y="119495"/>
            <a:ext cx="9144000" cy="1065069"/>
          </a:xfrm>
        </p:spPr>
        <p:txBody>
          <a:bodyPr>
            <a:noAutofit/>
          </a:bodyPr>
          <a:lstStyle/>
          <a:p>
            <a:pPr algn="ctr"/>
            <a:r>
              <a:rPr lang="en-US" sz="3000" b="1" dirty="0">
                <a:latin typeface="Times New Roman" panose="02020603050405020304" pitchFamily="18" charset="0"/>
                <a:cs typeface="Times New Roman" panose="02020603050405020304" pitchFamily="18" charset="0"/>
              </a:rPr>
              <a:t>WEB PHISHING DETECTION USING MACHINE LEARNING TECHNIQUES AND FLASK WEB</a:t>
            </a:r>
            <a:br>
              <a:rPr lang="en-US" sz="3000" dirty="0">
                <a:latin typeface="Times New Roman" panose="02020603050405020304" pitchFamily="18" charset="0"/>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0466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720000" y="106324"/>
            <a:ext cx="7704000" cy="488400"/>
          </a:xfrm>
          <a:prstGeom prst="rect">
            <a:avLst/>
          </a:prstGeom>
        </p:spPr>
        <p:txBody>
          <a:bodyPr spcFirstLastPara="1" wrap="square" lIns="0" tIns="0" rIns="0" bIns="0" anchor="t" anchorCtr="0">
            <a:noAutofit/>
          </a:bodyPr>
          <a:lstStyle/>
          <a:p>
            <a:pPr lvl="0" algn="ctr"/>
            <a:r>
              <a:rPr lang="en-US" sz="2800" b="1" dirty="0">
                <a:latin typeface="Times New Roman" panose="02020603050405020304" pitchFamily="18" charset="0"/>
                <a:cs typeface="Times New Roman" panose="02020603050405020304" pitchFamily="18" charset="0"/>
              </a:rPr>
              <a:t>ANALYSIS OF EXISTING SYSTEM</a:t>
            </a:r>
          </a:p>
        </p:txBody>
      </p:sp>
      <p:sp>
        <p:nvSpPr>
          <p:cNvPr id="2" name="Text Placeholder 1">
            <a:extLst>
              <a:ext uri="{FF2B5EF4-FFF2-40B4-BE49-F238E27FC236}">
                <a16:creationId xmlns:a16="http://schemas.microsoft.com/office/drawing/2014/main" id="{9F012591-7C09-1385-A411-EF8EADC493A8}"/>
              </a:ext>
            </a:extLst>
          </p:cNvPr>
          <p:cNvSpPr>
            <a:spLocks noGrp="1" noChangeArrowheads="1"/>
          </p:cNvSpPr>
          <p:nvPr>
            <p:ph type="body" idx="1"/>
          </p:nvPr>
        </p:nvSpPr>
        <p:spPr bwMode="auto">
          <a:xfrm>
            <a:off x="592643" y="1132456"/>
            <a:ext cx="795871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Low Accuracy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Current phishing detection systems often fail to correctly identify phishing websites.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False Alarms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They sometimes give wrong warnings, marking safe websites as dangerous.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Blacklist Method Used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Most systems use a blacklist of known phishing sites to detect threats.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Not Updated in Real-Time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Since new phishing sites are created quickly, the blacklist cannot stay fully updated, making it less effective.</a:t>
            </a:r>
          </a:p>
        </p:txBody>
      </p:sp>
    </p:spTree>
    <p:extLst>
      <p:ext uri="{BB962C8B-B14F-4D97-AF65-F5344CB8AC3E}">
        <p14:creationId xmlns:p14="http://schemas.microsoft.com/office/powerpoint/2010/main" val="2106965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0" y="312537"/>
            <a:ext cx="9144000" cy="488400"/>
          </a:xfrm>
          <a:prstGeom prst="rect">
            <a:avLst/>
          </a:prstGeom>
        </p:spPr>
        <p:txBody>
          <a:bodyPr spcFirstLastPara="1" wrap="square" lIns="0" tIns="0" rIns="0" bIns="0" anchor="t" anchorCtr="0">
            <a:noAutofit/>
          </a:bodyPr>
          <a:lstStyle/>
          <a:p>
            <a:pPr lvl="0" algn="ctr"/>
            <a:r>
              <a:rPr lang="en-US" sz="2800" b="1" dirty="0">
                <a:latin typeface="Times New Roman" panose="02020603050405020304" pitchFamily="18" charset="0"/>
                <a:cs typeface="Times New Roman" panose="02020603050405020304" pitchFamily="18" charset="0"/>
              </a:rPr>
              <a:t>ANALYSIS OF PROPOSED SYSTEM</a:t>
            </a:r>
          </a:p>
        </p:txBody>
      </p:sp>
      <p:sp>
        <p:nvSpPr>
          <p:cNvPr id="2973" name="Google Shape;2973;p52"/>
          <p:cNvSpPr txBox="1">
            <a:spLocks noGrp="1"/>
          </p:cNvSpPr>
          <p:nvPr>
            <p:ph type="body" idx="1"/>
          </p:nvPr>
        </p:nvSpPr>
        <p:spPr>
          <a:xfrm>
            <a:off x="333418" y="855404"/>
            <a:ext cx="8477163" cy="3432692"/>
          </a:xfrm>
          <a:prstGeom prst="rect">
            <a:avLst/>
          </a:prstGeom>
        </p:spPr>
        <p:txBody>
          <a:bodyPr spcFirstLastPara="1" wrap="square" lIns="0" tIns="0" rIns="0" bIns="0" anchor="t" anchorCtr="0">
            <a:no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Used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uses various machine learning models and deep learning techniques for phishing detection.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Models Included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Models like Decision Tree, SVM, Gradient Boost,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Multilayer Perceptron, and Random Forest are used.</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Feature-Based Training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These models are trained and tested using features from both phishing and legitimate websites.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Best Model Deployed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most accurate model is selected and connected to the web app to let users check if a URL is phishing or safe.</a:t>
            </a:r>
          </a:p>
          <a:p>
            <a:pPr marL="127000" indent="0" algn="just">
              <a:buNone/>
            </a:pP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E9AA6D-8B90-9E58-B0C3-E6EDFE5D3D2C}"/>
              </a:ext>
            </a:extLst>
          </p:cNvPr>
          <p:cNvSpPr txBox="1"/>
          <p:nvPr/>
        </p:nvSpPr>
        <p:spPr>
          <a:xfrm>
            <a:off x="0" y="-43805"/>
            <a:ext cx="91440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DATA COLLECTION </a:t>
            </a:r>
          </a:p>
        </p:txBody>
      </p:sp>
      <p:sp>
        <p:nvSpPr>
          <p:cNvPr id="8" name="TextBox 7">
            <a:extLst>
              <a:ext uri="{FF2B5EF4-FFF2-40B4-BE49-F238E27FC236}">
                <a16:creationId xmlns:a16="http://schemas.microsoft.com/office/drawing/2014/main" id="{C3D9B9BA-0BD5-9CB7-CAB3-ACF9ABE998CD}"/>
              </a:ext>
            </a:extLst>
          </p:cNvPr>
          <p:cNvSpPr txBox="1"/>
          <p:nvPr/>
        </p:nvSpPr>
        <p:spPr>
          <a:xfrm>
            <a:off x="139624" y="1127637"/>
            <a:ext cx="4572000" cy="1444113"/>
          </a:xfrm>
          <a:prstGeom prst="rect">
            <a:avLst/>
          </a:prstGeom>
          <a:noFill/>
        </p:spPr>
        <p:txBody>
          <a:bodyPr wrap="square">
            <a:spAutoFit/>
          </a:bodyPr>
          <a:lstStyle/>
          <a:p>
            <a:pPr marL="0" marR="0" algn="just">
              <a:lnSpc>
                <a:spcPct val="150000"/>
              </a:lnSpc>
              <a:buNone/>
            </a:pPr>
            <a:r>
              <a:rPr lang="en-US" sz="1200" b="1" dirty="0">
                <a:effectLst/>
                <a:latin typeface="Times New Roman" panose="02020603050405020304" pitchFamily="18" charset="0"/>
                <a:ea typeface="Times New Roman" panose="02020603050405020304" pitchFamily="18" charset="0"/>
              </a:rPr>
              <a:t>Phishing URLs Dataset (</a:t>
            </a:r>
            <a:r>
              <a:rPr lang="en-US" sz="1200" b="1" dirty="0" err="1">
                <a:effectLst/>
                <a:latin typeface="Times New Roman" panose="02020603050405020304" pitchFamily="18" charset="0"/>
                <a:ea typeface="Times New Roman" panose="02020603050405020304" pitchFamily="18" charset="0"/>
              </a:rPr>
              <a:t>PhishTank</a:t>
            </a:r>
            <a:r>
              <a:rPr lang="en-US" sz="1200" b="1"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457200" algn="l"/>
              </a:tabLst>
            </a:pPr>
            <a:r>
              <a:rPr lang="en-US" sz="1200" b="1" dirty="0">
                <a:effectLst/>
                <a:latin typeface="Times New Roman" panose="02020603050405020304" pitchFamily="18" charset="0"/>
                <a:ea typeface="Times New Roman" panose="02020603050405020304" pitchFamily="18" charset="0"/>
              </a:rPr>
              <a:t>Source:</a:t>
            </a:r>
            <a:r>
              <a:rPr lang="en-US" sz="1200" dirty="0">
                <a:effectLst/>
                <a:latin typeface="Times New Roman" panose="02020603050405020304" pitchFamily="18" charset="0"/>
                <a:ea typeface="Times New Roman" panose="02020603050405020304" pitchFamily="18" charset="0"/>
              </a:rPr>
              <a:t> </a:t>
            </a:r>
            <a:r>
              <a:rPr lang="en-US" sz="1200" u="sng" dirty="0" err="1">
                <a:solidFill>
                  <a:srgbClr val="0563C1"/>
                </a:solidFill>
                <a:effectLst/>
                <a:latin typeface="Times New Roman" panose="02020603050405020304" pitchFamily="18" charset="0"/>
                <a:ea typeface="Times New Roman" panose="02020603050405020304" pitchFamily="18" charset="0"/>
                <a:hlinkClick r:id="rId2"/>
              </a:rPr>
              <a:t>PhishTank</a:t>
            </a:r>
            <a:r>
              <a:rPr lang="en-US" sz="1200" u="sng" dirty="0">
                <a:solidFill>
                  <a:srgbClr val="0563C1"/>
                </a:solidFill>
                <a:effectLst/>
                <a:latin typeface="Times New Roman" panose="02020603050405020304" pitchFamily="18" charset="0"/>
                <a:ea typeface="Times New Roman" panose="02020603050405020304" pitchFamily="18" charset="0"/>
                <a:hlinkClick r:id="rId2"/>
              </a:rPr>
              <a:t> Official Website</a:t>
            </a:r>
            <a:r>
              <a:rPr lang="en-US" sz="1200" dirty="0">
                <a:effectLst/>
                <a:latin typeface="Times New Roman" panose="02020603050405020304" pitchFamily="18" charset="0"/>
                <a:ea typeface="Times New Roman" panose="02020603050405020304" pitchFamily="18" charset="0"/>
              </a:rPr>
              <a:t> </a:t>
            </a:r>
          </a:p>
          <a:p>
            <a:pPr marL="628650" marR="0" lvl="1" indent="-171450" algn="just">
              <a:lnSpc>
                <a:spcPct val="150000"/>
              </a:lnSpc>
              <a:buFont typeface="Arial" panose="020B0604020202020204" pitchFamily="34" charset="0"/>
              <a:buChar char="•"/>
            </a:pPr>
            <a:r>
              <a:rPr lang="en-US" sz="1200" dirty="0" err="1">
                <a:effectLst/>
                <a:latin typeface="Times New Roman" panose="02020603050405020304" pitchFamily="18" charset="0"/>
                <a:ea typeface="Times New Roman" panose="02020603050405020304" pitchFamily="18" charset="0"/>
              </a:rPr>
              <a:t>PhishTank</a:t>
            </a:r>
            <a:r>
              <a:rPr lang="en-US" sz="1200" dirty="0">
                <a:effectLst/>
                <a:latin typeface="Times New Roman" panose="02020603050405020304" pitchFamily="18" charset="0"/>
                <a:ea typeface="Times New Roman" panose="02020603050405020304" pitchFamily="18" charset="0"/>
              </a:rPr>
              <a:t> is a community-based platform where users can report and verify phishing websites.</a:t>
            </a:r>
          </a:p>
          <a:p>
            <a:pPr marL="628650" lvl="1" indent="-171450" algn="just">
              <a:lnSpc>
                <a:spcPct val="150000"/>
              </a:lnSpc>
              <a:buFont typeface="Arial" panose="020B0604020202020204" pitchFamily="34" charset="0"/>
              <a:buChar char="•"/>
            </a:pPr>
            <a:r>
              <a:rPr lang="en-US" sz="1200" dirty="0">
                <a:effectLst/>
                <a:latin typeface="Times New Roman" panose="02020603050405020304" pitchFamily="18" charset="0"/>
                <a:ea typeface="Times New Roman" panose="02020603050405020304" pitchFamily="18" charset="0"/>
              </a:rPr>
              <a:t>Size Used in Project: Approximately 5,000 phishing URLs.</a:t>
            </a:r>
            <a:endParaRPr lang="en-US" sz="1200" dirty="0">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C3DD9AC8-96A5-251B-B8CA-6C603E0028D2}"/>
              </a:ext>
            </a:extLst>
          </p:cNvPr>
          <p:cNvSpPr txBox="1"/>
          <p:nvPr/>
        </p:nvSpPr>
        <p:spPr>
          <a:xfrm>
            <a:off x="139624" y="2903815"/>
            <a:ext cx="4572000" cy="1721112"/>
          </a:xfrm>
          <a:prstGeom prst="rect">
            <a:avLst/>
          </a:prstGeom>
          <a:noFill/>
        </p:spPr>
        <p:txBody>
          <a:bodyPr wrap="square">
            <a:spAutoFit/>
          </a:bodyPr>
          <a:lstStyle/>
          <a:p>
            <a:pPr marL="0" marR="0" algn="just">
              <a:lnSpc>
                <a:spcPct val="150000"/>
              </a:lnSpc>
              <a:buNone/>
            </a:pPr>
            <a:r>
              <a:rPr lang="en-US" sz="1200" b="1" dirty="0">
                <a:effectLst/>
                <a:latin typeface="Times New Roman" panose="02020603050405020304" pitchFamily="18" charset="0"/>
                <a:ea typeface="Times New Roman" panose="02020603050405020304" pitchFamily="18" charset="0"/>
              </a:rPr>
              <a:t>Legitimate URLs Dataset (University of New Brunswick, UNB)</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457200" algn="l"/>
              </a:tabLst>
            </a:pPr>
            <a:r>
              <a:rPr lang="en-US" sz="1200" b="1" dirty="0">
                <a:effectLst/>
                <a:latin typeface="Times New Roman" panose="02020603050405020304" pitchFamily="18" charset="0"/>
                <a:ea typeface="Times New Roman" panose="02020603050405020304" pitchFamily="18" charset="0"/>
              </a:rPr>
              <a:t>Source:</a:t>
            </a:r>
            <a:r>
              <a:rPr lang="en-US" sz="1200" dirty="0">
                <a:effectLst/>
                <a:latin typeface="Times New Roman" panose="02020603050405020304" pitchFamily="18" charset="0"/>
                <a:ea typeface="Times New Roman" panose="02020603050405020304" pitchFamily="18" charset="0"/>
              </a:rPr>
              <a:t> </a:t>
            </a:r>
            <a:r>
              <a:rPr lang="en-US" sz="1200" u="sng" dirty="0">
                <a:solidFill>
                  <a:srgbClr val="0563C1"/>
                </a:solidFill>
                <a:effectLst/>
                <a:latin typeface="Times New Roman" panose="02020603050405020304" pitchFamily="18" charset="0"/>
                <a:ea typeface="Times New Roman" panose="02020603050405020304" pitchFamily="18" charset="0"/>
                <a:hlinkClick r:id="rId3"/>
              </a:rPr>
              <a:t>University of New Brunswick, URL Dataset (CIC-IDS-2016)</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457200" algn="l"/>
              </a:tabLst>
            </a:pPr>
            <a:r>
              <a:rPr lang="en-US" sz="1200" b="1" dirty="0">
                <a:effectLst/>
                <a:latin typeface="Times New Roman" panose="02020603050405020304" pitchFamily="18" charset="0"/>
                <a:ea typeface="Times New Roman" panose="02020603050405020304" pitchFamily="18" charset="0"/>
              </a:rPr>
              <a:t>Description:</a:t>
            </a:r>
            <a:r>
              <a:rPr lang="en-US" sz="1200" dirty="0">
                <a:effectLst/>
                <a:latin typeface="Times New Roman" panose="02020603050405020304" pitchFamily="18" charset="0"/>
                <a:ea typeface="Times New Roman" panose="02020603050405020304" pitchFamily="18" charset="0"/>
              </a:rPr>
              <a:t> </a:t>
            </a:r>
          </a:p>
          <a:p>
            <a:pPr marL="742950" marR="0" lvl="1" indent="-285750" algn="just">
              <a:lnSpc>
                <a:spcPct val="150000"/>
              </a:lnSpc>
              <a:buFont typeface="Symbol" panose="05050102010706020507" pitchFamily="18" charset="2"/>
              <a:buChar char=""/>
            </a:pPr>
            <a:r>
              <a:rPr lang="en-US" sz="1200" dirty="0">
                <a:effectLst/>
                <a:latin typeface="Times New Roman" panose="02020603050405020304" pitchFamily="18" charset="0"/>
                <a:ea typeface="Times New Roman" panose="02020603050405020304" pitchFamily="18" charset="0"/>
              </a:rPr>
              <a:t>The UNB dataset contains legitimate URLs collected from trusted sources and popular websites.</a:t>
            </a:r>
          </a:p>
        </p:txBody>
      </p:sp>
      <p:sp>
        <p:nvSpPr>
          <p:cNvPr id="12" name="TextBox 11">
            <a:extLst>
              <a:ext uri="{FF2B5EF4-FFF2-40B4-BE49-F238E27FC236}">
                <a16:creationId xmlns:a16="http://schemas.microsoft.com/office/drawing/2014/main" id="{B552FDDA-A629-DACC-E10F-9A147188324E}"/>
              </a:ext>
            </a:extLst>
          </p:cNvPr>
          <p:cNvSpPr txBox="1"/>
          <p:nvPr/>
        </p:nvSpPr>
        <p:spPr>
          <a:xfrm>
            <a:off x="4572000" y="1766260"/>
            <a:ext cx="4572000" cy="2275110"/>
          </a:xfrm>
          <a:prstGeom prst="rect">
            <a:avLst/>
          </a:prstGeom>
          <a:noFill/>
        </p:spPr>
        <p:txBody>
          <a:bodyPr wrap="square">
            <a:spAutoFit/>
          </a:bodyPr>
          <a:lstStyle/>
          <a:p>
            <a:pPr marL="0" marR="0" algn="ctr">
              <a:lnSpc>
                <a:spcPct val="150000"/>
              </a:lnSpc>
              <a:buNone/>
            </a:pPr>
            <a:r>
              <a:rPr lang="en-US" sz="1200" b="1" dirty="0">
                <a:effectLst/>
                <a:latin typeface="Times New Roman" panose="02020603050405020304" pitchFamily="18" charset="0"/>
                <a:ea typeface="Times New Roman" panose="02020603050405020304" pitchFamily="18" charset="0"/>
              </a:rPr>
              <a:t>Combined Dataset (phishing.csv)</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457200" algn="l"/>
              </a:tabLst>
            </a:pPr>
            <a:r>
              <a:rPr lang="en-US" sz="1200" dirty="0">
                <a:effectLst/>
                <a:latin typeface="Times New Roman" panose="02020603050405020304" pitchFamily="18" charset="0"/>
                <a:ea typeface="Times New Roman" panose="02020603050405020304" pitchFamily="18" charset="0"/>
              </a:rPr>
              <a:t>After collecting both phishing and legitimate URLs, feature extraction techniques were applied to each URL to convert them into a structured format suitable for machine learning.</a:t>
            </a:r>
          </a:p>
          <a:p>
            <a:pPr marL="342900" marR="0" lvl="0" indent="-342900" algn="just">
              <a:lnSpc>
                <a:spcPct val="150000"/>
              </a:lnSpc>
              <a:buSzPts val="1000"/>
              <a:buFont typeface="Symbol" panose="05050102010706020507" pitchFamily="18" charset="2"/>
              <a:buChar char=""/>
              <a:tabLst>
                <a:tab pos="457200" algn="l"/>
              </a:tabLst>
            </a:pPr>
            <a:r>
              <a:rPr lang="en-US" sz="1200" dirty="0">
                <a:effectLst/>
                <a:latin typeface="Times New Roman" panose="02020603050405020304" pitchFamily="18" charset="0"/>
                <a:ea typeface="Times New Roman" panose="02020603050405020304" pitchFamily="18" charset="0"/>
              </a:rPr>
              <a:t>Total Dataset Size: After feature extraction, the combined dataset grew to more than 10,000 URL records.</a:t>
            </a:r>
          </a:p>
          <a:p>
            <a:pPr marL="342900" marR="0" lvl="0" indent="-342900" algn="just">
              <a:lnSpc>
                <a:spcPct val="150000"/>
              </a:lnSpc>
              <a:buSzPts val="1000"/>
              <a:buFont typeface="Symbol" panose="05050102010706020507" pitchFamily="18" charset="2"/>
              <a:buChar char=""/>
              <a:tabLst>
                <a:tab pos="457200" algn="l"/>
              </a:tabLst>
            </a:pPr>
            <a:r>
              <a:rPr lang="en-US" sz="1200" dirty="0">
                <a:effectLst/>
                <a:latin typeface="Times New Roman" panose="02020603050405020304" pitchFamily="18" charset="0"/>
                <a:ea typeface="Times New Roman" panose="02020603050405020304" pitchFamily="18" charset="0"/>
              </a:rPr>
              <a:t>The file contains </a:t>
            </a:r>
            <a:r>
              <a:rPr lang="en-US" sz="1200" b="1" dirty="0">
                <a:effectLst/>
                <a:latin typeface="Times New Roman" panose="02020603050405020304" pitchFamily="18" charset="0"/>
                <a:ea typeface="Times New Roman" panose="02020603050405020304" pitchFamily="18" charset="0"/>
              </a:rPr>
              <a:t>30 extracted features</a:t>
            </a:r>
            <a:r>
              <a:rPr lang="en-US" sz="1200" dirty="0">
                <a:effectLst/>
                <a:latin typeface="Times New Roman" panose="02020603050405020304" pitchFamily="18" charset="0"/>
                <a:ea typeface="Times New Roman" panose="02020603050405020304" pitchFamily="18" charset="0"/>
              </a:rPr>
              <a:t> for each URL.</a:t>
            </a:r>
          </a:p>
          <a:p>
            <a:pPr marL="342900" marR="0" lvl="0" indent="-342900" algn="just">
              <a:lnSpc>
                <a:spcPct val="150000"/>
              </a:lnSpc>
              <a:buSzPts val="1000"/>
              <a:buFont typeface="Symbol" panose="05050102010706020507" pitchFamily="18" charset="2"/>
              <a:buChar char=""/>
              <a:tabLst>
                <a:tab pos="457200" algn="l"/>
              </a:tabLst>
            </a:pP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2738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26" name="TextBox 25"/>
          <p:cNvSpPr txBox="1"/>
          <p:nvPr/>
        </p:nvSpPr>
        <p:spPr>
          <a:xfrm>
            <a:off x="399399" y="1957486"/>
            <a:ext cx="2105247" cy="1384995"/>
          </a:xfrm>
          <a:prstGeom prst="rect">
            <a:avLst/>
          </a:prstGeom>
          <a:noFill/>
        </p:spPr>
        <p:txBody>
          <a:bodyPr wrap="square" rtlCol="0">
            <a:spAutoFit/>
          </a:bodyPr>
          <a:lstStyle/>
          <a:p>
            <a:pPr algn="ctr"/>
            <a:r>
              <a:rPr lang="en-US" sz="2800" dirty="0">
                <a:solidFill>
                  <a:schemeClr val="tx1">
                    <a:lumMod val="95000"/>
                  </a:schemeClr>
                </a:solidFill>
                <a:latin typeface="Times New Roman" panose="02020603050405020304" pitchFamily="18" charset="0"/>
                <a:cs typeface="Times New Roman" panose="02020603050405020304" pitchFamily="18" charset="0"/>
              </a:rPr>
              <a:t>Machine Learning process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33" y="-5632"/>
            <a:ext cx="4417886" cy="5143500"/>
          </a:xfrm>
          <a:prstGeom prst="rect">
            <a:avLst/>
          </a:prstGeom>
        </p:spPr>
      </p:pic>
      <p:grpSp>
        <p:nvGrpSpPr>
          <p:cNvPr id="3" name="Google Shape;2052;p32">
            <a:extLst>
              <a:ext uri="{FF2B5EF4-FFF2-40B4-BE49-F238E27FC236}">
                <a16:creationId xmlns:a16="http://schemas.microsoft.com/office/drawing/2014/main" id="{E2A5790E-8DC8-4762-EB5D-F0084C2717BE}"/>
              </a:ext>
            </a:extLst>
          </p:cNvPr>
          <p:cNvGrpSpPr/>
          <p:nvPr/>
        </p:nvGrpSpPr>
        <p:grpSpPr>
          <a:xfrm>
            <a:off x="104184" y="1551144"/>
            <a:ext cx="4264441" cy="2945603"/>
            <a:chOff x="5011724" y="1494466"/>
            <a:chExt cx="4267429" cy="2947666"/>
          </a:xfrm>
        </p:grpSpPr>
        <p:grpSp>
          <p:nvGrpSpPr>
            <p:cNvPr id="4" name="Google Shape;2053;p32">
              <a:extLst>
                <a:ext uri="{FF2B5EF4-FFF2-40B4-BE49-F238E27FC236}">
                  <a16:creationId xmlns:a16="http://schemas.microsoft.com/office/drawing/2014/main" id="{6A2C9529-73BF-04DE-E5F4-48E1BC89361D}"/>
                </a:ext>
              </a:extLst>
            </p:cNvPr>
            <p:cNvGrpSpPr/>
            <p:nvPr/>
          </p:nvGrpSpPr>
          <p:grpSpPr>
            <a:xfrm>
              <a:off x="5011724" y="1494466"/>
              <a:ext cx="2857494" cy="2154750"/>
              <a:chOff x="3499629" y="1503696"/>
              <a:chExt cx="1163285" cy="877163"/>
            </a:xfrm>
          </p:grpSpPr>
          <p:sp>
            <p:nvSpPr>
              <p:cNvPr id="8" name="Google Shape;2055;p32">
                <a:extLst>
                  <a:ext uri="{FF2B5EF4-FFF2-40B4-BE49-F238E27FC236}">
                    <a16:creationId xmlns:a16="http://schemas.microsoft.com/office/drawing/2014/main" id="{7486BC57-0D4C-B66C-C1A9-30F279B5B7BE}"/>
                  </a:ext>
                </a:extLst>
              </p:cNvPr>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56;p32">
                <a:extLst>
                  <a:ext uri="{FF2B5EF4-FFF2-40B4-BE49-F238E27FC236}">
                    <a16:creationId xmlns:a16="http://schemas.microsoft.com/office/drawing/2014/main" id="{99705A72-29CD-C1F3-895A-676275E4D3FB}"/>
                  </a:ext>
                </a:extLst>
              </p:cNvPr>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57;p32">
                <a:extLst>
                  <a:ext uri="{FF2B5EF4-FFF2-40B4-BE49-F238E27FC236}">
                    <a16:creationId xmlns:a16="http://schemas.microsoft.com/office/drawing/2014/main" id="{37124251-391A-9B51-F3B3-C8FF9A8ED6B2}"/>
                  </a:ext>
                </a:extLst>
              </p:cNvPr>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58;p32">
                <a:extLst>
                  <a:ext uri="{FF2B5EF4-FFF2-40B4-BE49-F238E27FC236}">
                    <a16:creationId xmlns:a16="http://schemas.microsoft.com/office/drawing/2014/main" id="{2AE4B359-E152-4EDB-A21A-C99117892E7D}"/>
                  </a:ext>
                </a:extLst>
              </p:cNvPr>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59;p32">
                <a:extLst>
                  <a:ext uri="{FF2B5EF4-FFF2-40B4-BE49-F238E27FC236}">
                    <a16:creationId xmlns:a16="http://schemas.microsoft.com/office/drawing/2014/main" id="{3B76F1D8-7F49-EC3B-9CA6-C62A28B8FDEE}"/>
                  </a:ext>
                </a:extLst>
              </p:cNvPr>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60;p32">
                <a:extLst>
                  <a:ext uri="{FF2B5EF4-FFF2-40B4-BE49-F238E27FC236}">
                    <a16:creationId xmlns:a16="http://schemas.microsoft.com/office/drawing/2014/main" id="{B347F452-1134-F09C-6B15-F5BF7C7A062B}"/>
                  </a:ext>
                </a:extLst>
              </p:cNvPr>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61;p32">
                <a:extLst>
                  <a:ext uri="{FF2B5EF4-FFF2-40B4-BE49-F238E27FC236}">
                    <a16:creationId xmlns:a16="http://schemas.microsoft.com/office/drawing/2014/main" id="{CBD5F1A3-C6B2-4844-86D6-47E77D32EE0C}"/>
                  </a:ext>
                </a:extLst>
              </p:cNvPr>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62;p32">
                <a:extLst>
                  <a:ext uri="{FF2B5EF4-FFF2-40B4-BE49-F238E27FC236}">
                    <a16:creationId xmlns:a16="http://schemas.microsoft.com/office/drawing/2014/main" id="{6D593DE3-8B0D-E729-2FF7-27163987423A}"/>
                  </a:ext>
                </a:extLst>
              </p:cNvPr>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63;p32">
                <a:extLst>
                  <a:ext uri="{FF2B5EF4-FFF2-40B4-BE49-F238E27FC236}">
                    <a16:creationId xmlns:a16="http://schemas.microsoft.com/office/drawing/2014/main" id="{3B388112-CB71-6EC1-A788-0888A6141F0A}"/>
                  </a:ext>
                </a:extLst>
              </p:cNvPr>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64;p32">
                <a:extLst>
                  <a:ext uri="{FF2B5EF4-FFF2-40B4-BE49-F238E27FC236}">
                    <a16:creationId xmlns:a16="http://schemas.microsoft.com/office/drawing/2014/main" id="{5D3E9CCC-651B-A4EC-6806-8B4534B9135B}"/>
                  </a:ext>
                </a:extLst>
              </p:cNvPr>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65;p32">
                <a:extLst>
                  <a:ext uri="{FF2B5EF4-FFF2-40B4-BE49-F238E27FC236}">
                    <a16:creationId xmlns:a16="http://schemas.microsoft.com/office/drawing/2014/main" id="{DF06C522-FCCE-8540-50FD-D1F4DEA3FCF1}"/>
                  </a:ext>
                </a:extLst>
              </p:cNvPr>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66;p32">
                <a:extLst>
                  <a:ext uri="{FF2B5EF4-FFF2-40B4-BE49-F238E27FC236}">
                    <a16:creationId xmlns:a16="http://schemas.microsoft.com/office/drawing/2014/main" id="{BD9C6794-B99A-EA7E-8024-3B131A02E905}"/>
                  </a:ext>
                </a:extLst>
              </p:cNvPr>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67;p32">
                <a:extLst>
                  <a:ext uri="{FF2B5EF4-FFF2-40B4-BE49-F238E27FC236}">
                    <a16:creationId xmlns:a16="http://schemas.microsoft.com/office/drawing/2014/main" id="{22721EEA-D5C1-504A-0989-8326397EE233}"/>
                  </a:ext>
                </a:extLst>
              </p:cNvPr>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1" name="Google Shape;2068;p32">
                <a:extLst>
                  <a:ext uri="{FF2B5EF4-FFF2-40B4-BE49-F238E27FC236}">
                    <a16:creationId xmlns:a16="http://schemas.microsoft.com/office/drawing/2014/main" id="{27CB184F-A29E-8BE8-FACD-FE0CDBBCF0B7}"/>
                  </a:ext>
                </a:extLst>
              </p:cNvPr>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69;p32">
                <a:extLst>
                  <a:ext uri="{FF2B5EF4-FFF2-40B4-BE49-F238E27FC236}">
                    <a16:creationId xmlns:a16="http://schemas.microsoft.com/office/drawing/2014/main" id="{C3225558-B0C7-D1D3-6698-921EB2035CF6}"/>
                  </a:ext>
                </a:extLst>
              </p:cNvPr>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70;p32">
                <a:extLst>
                  <a:ext uri="{FF2B5EF4-FFF2-40B4-BE49-F238E27FC236}">
                    <a16:creationId xmlns:a16="http://schemas.microsoft.com/office/drawing/2014/main" id="{53A1F488-52BC-64B7-0124-77B11136065D}"/>
                  </a:ext>
                </a:extLst>
              </p:cNvPr>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71;p32">
                <a:extLst>
                  <a:ext uri="{FF2B5EF4-FFF2-40B4-BE49-F238E27FC236}">
                    <a16:creationId xmlns:a16="http://schemas.microsoft.com/office/drawing/2014/main" id="{24E06F60-25F8-6367-C5F2-82C5564E10F1}"/>
                  </a:ext>
                </a:extLst>
              </p:cNvPr>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Google Shape;2072;p32">
              <a:extLst>
                <a:ext uri="{FF2B5EF4-FFF2-40B4-BE49-F238E27FC236}">
                  <a16:creationId xmlns:a16="http://schemas.microsoft.com/office/drawing/2014/main" id="{26629344-B9F1-DA8D-F25A-BAA442323707}"/>
                </a:ext>
              </a:extLst>
            </p:cNvPr>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6" name="Google Shape;2073;p32">
              <a:extLst>
                <a:ext uri="{FF2B5EF4-FFF2-40B4-BE49-F238E27FC236}">
                  <a16:creationId xmlns:a16="http://schemas.microsoft.com/office/drawing/2014/main" id="{7F6790CB-7125-F14B-3E93-6EED3C75E5E8}"/>
                </a:ext>
              </a:extLst>
            </p:cNvPr>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7" name="Google Shape;2074;p32">
              <a:extLst>
                <a:ext uri="{FF2B5EF4-FFF2-40B4-BE49-F238E27FC236}">
                  <a16:creationId xmlns:a16="http://schemas.microsoft.com/office/drawing/2014/main" id="{7F52D6BB-BFA8-DEEA-69FA-B09EC69676D8}"/>
                </a:ext>
              </a:extLst>
            </p:cNvPr>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2EDEB-B5B9-4CCA-1016-7DA5A41316A5}"/>
              </a:ext>
            </a:extLst>
          </p:cNvPr>
          <p:cNvPicPr>
            <a:picLocks noChangeAspect="1"/>
          </p:cNvPicPr>
          <p:nvPr/>
        </p:nvPicPr>
        <p:blipFill>
          <a:blip r:embed="rId2"/>
          <a:stretch>
            <a:fillRect/>
          </a:stretch>
        </p:blipFill>
        <p:spPr>
          <a:xfrm>
            <a:off x="1869281" y="1202545"/>
            <a:ext cx="5405437" cy="2738409"/>
          </a:xfrm>
          <a:prstGeom prst="rect">
            <a:avLst/>
          </a:prstGeom>
        </p:spPr>
      </p:pic>
      <p:sp>
        <p:nvSpPr>
          <p:cNvPr id="5" name="TextBox 4">
            <a:extLst>
              <a:ext uri="{FF2B5EF4-FFF2-40B4-BE49-F238E27FC236}">
                <a16:creationId xmlns:a16="http://schemas.microsoft.com/office/drawing/2014/main" id="{576C902B-A96A-5EB8-EA62-75F727AA3708}"/>
              </a:ext>
            </a:extLst>
          </p:cNvPr>
          <p:cNvSpPr txBox="1"/>
          <p:nvPr/>
        </p:nvSpPr>
        <p:spPr>
          <a:xfrm>
            <a:off x="0" y="0"/>
            <a:ext cx="91440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EVALUATED MODELS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0134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grpSp>
        <p:nvGrpSpPr>
          <p:cNvPr id="2052" name="Google Shape;2052;p32"/>
          <p:cNvGrpSpPr/>
          <p:nvPr/>
        </p:nvGrpSpPr>
        <p:grpSpPr>
          <a:xfrm>
            <a:off x="5142349" y="1371850"/>
            <a:ext cx="4264441" cy="2945603"/>
            <a:chOff x="5011724" y="1494466"/>
            <a:chExt cx="4267429" cy="2947666"/>
          </a:xfrm>
        </p:grpSpPr>
        <p:grpSp>
          <p:nvGrpSpPr>
            <p:cNvPr id="2053" name="Google Shape;2053;p32"/>
            <p:cNvGrpSpPr/>
            <p:nvPr/>
          </p:nvGrpSpPr>
          <p:grpSpPr>
            <a:xfrm>
              <a:off x="5011724" y="1494466"/>
              <a:ext cx="2857494" cy="2154750"/>
              <a:chOff x="3499629" y="1503696"/>
              <a:chExt cx="1163285" cy="877163"/>
            </a:xfrm>
          </p:grpSpPr>
          <p:sp>
            <p:nvSpPr>
              <p:cNvPr id="2055" name="Google Shape;2055;p32"/>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7" name="Google Shape;2067;p32"/>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068" name="Google Shape;2068;p32"/>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2" name="Google Shape;2072;p32"/>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2073" name="Google Shape;2073;p32"/>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2074" name="Google Shape;2074;p32"/>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sp>
        <p:nvSpPr>
          <p:cNvPr id="4" name="TextBox 3"/>
          <p:cNvSpPr txBox="1"/>
          <p:nvPr/>
        </p:nvSpPr>
        <p:spPr>
          <a:xfrm>
            <a:off x="5945914" y="1828989"/>
            <a:ext cx="1502941" cy="1015663"/>
          </a:xfrm>
          <a:prstGeom prst="rect">
            <a:avLst/>
          </a:prstGeom>
          <a:noFill/>
        </p:spPr>
        <p:txBody>
          <a:bodyPr wrap="square" rtlCol="0">
            <a:spAutoFit/>
          </a:bodyPr>
          <a:lstStyle/>
          <a:p>
            <a:pPr algn="ctr"/>
            <a:r>
              <a:rPr lang="en-US" sz="2000" dirty="0">
                <a:solidFill>
                  <a:schemeClr val="tx1">
                    <a:lumMod val="95000"/>
                  </a:schemeClr>
                </a:solidFill>
                <a:latin typeface="Times New Roman" panose="02020603050405020304" pitchFamily="18" charset="0"/>
                <a:cs typeface="Times New Roman" panose="02020603050405020304" pitchFamily="18" charset="0"/>
              </a:rPr>
              <a:t>Flowchart of Web Application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 y="0"/>
            <a:ext cx="4910728"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24A221AF-BCD2-81E3-00E4-2B49C97298B5}"/>
              </a:ext>
            </a:extLst>
          </p:cNvPr>
          <p:cNvSpPr>
            <a:spLocks noChangeArrowheads="1"/>
          </p:cNvSpPr>
          <p:nvPr/>
        </p:nvSpPr>
        <p:spPr bwMode="auto">
          <a:xfrm>
            <a:off x="0" y="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824413" algn="l"/>
              </a:tabLst>
              <a:defRPr>
                <a:solidFill>
                  <a:schemeClr val="tx1"/>
                </a:solidFill>
                <a:latin typeface="Arial" panose="020B0604020202020204" pitchFamily="34" charset="0"/>
              </a:defRPr>
            </a:lvl1pPr>
            <a:lvl2pPr eaLnBrk="0" fontAlgn="base" hangingPunct="0">
              <a:spcBef>
                <a:spcPct val="0"/>
              </a:spcBef>
              <a:spcAft>
                <a:spcPct val="0"/>
              </a:spcAft>
              <a:tabLst>
                <a:tab pos="4824413" algn="l"/>
              </a:tabLst>
              <a:defRPr>
                <a:solidFill>
                  <a:schemeClr val="tx1"/>
                </a:solidFill>
                <a:latin typeface="Arial" panose="020B0604020202020204" pitchFamily="34" charset="0"/>
              </a:defRPr>
            </a:lvl2pPr>
            <a:lvl3pPr eaLnBrk="0" fontAlgn="base" hangingPunct="0">
              <a:spcBef>
                <a:spcPct val="0"/>
              </a:spcBef>
              <a:spcAft>
                <a:spcPct val="0"/>
              </a:spcAft>
              <a:tabLst>
                <a:tab pos="4824413" algn="l"/>
              </a:tabLst>
              <a:defRPr>
                <a:solidFill>
                  <a:schemeClr val="tx1"/>
                </a:solidFill>
                <a:latin typeface="Arial" panose="020B0604020202020204" pitchFamily="34" charset="0"/>
              </a:defRPr>
            </a:lvl3pPr>
            <a:lvl4pPr eaLnBrk="0" fontAlgn="base" hangingPunct="0">
              <a:spcBef>
                <a:spcPct val="0"/>
              </a:spcBef>
              <a:spcAft>
                <a:spcPct val="0"/>
              </a:spcAft>
              <a:tabLst>
                <a:tab pos="4824413" algn="l"/>
              </a:tabLst>
              <a:defRPr>
                <a:solidFill>
                  <a:schemeClr val="tx1"/>
                </a:solidFill>
                <a:latin typeface="Arial" panose="020B0604020202020204" pitchFamily="34" charset="0"/>
              </a:defRPr>
            </a:lvl4pPr>
            <a:lvl5pPr eaLnBrk="0" fontAlgn="base" hangingPunct="0">
              <a:spcBef>
                <a:spcPct val="0"/>
              </a:spcBef>
              <a:spcAft>
                <a:spcPct val="0"/>
              </a:spcAft>
              <a:tabLst>
                <a:tab pos="4824413" algn="l"/>
              </a:tabLst>
              <a:defRPr>
                <a:solidFill>
                  <a:schemeClr val="tx1"/>
                </a:solidFill>
                <a:latin typeface="Arial" panose="020B0604020202020204" pitchFamily="34" charset="0"/>
              </a:defRPr>
            </a:lvl5pPr>
            <a:lvl6pPr eaLnBrk="0" fontAlgn="base" hangingPunct="0">
              <a:spcBef>
                <a:spcPct val="0"/>
              </a:spcBef>
              <a:spcAft>
                <a:spcPct val="0"/>
              </a:spcAft>
              <a:tabLst>
                <a:tab pos="4824413" algn="l"/>
              </a:tabLst>
              <a:defRPr>
                <a:solidFill>
                  <a:schemeClr val="tx1"/>
                </a:solidFill>
                <a:latin typeface="Arial" panose="020B0604020202020204" pitchFamily="34" charset="0"/>
              </a:defRPr>
            </a:lvl6pPr>
            <a:lvl7pPr eaLnBrk="0" fontAlgn="base" hangingPunct="0">
              <a:spcBef>
                <a:spcPct val="0"/>
              </a:spcBef>
              <a:spcAft>
                <a:spcPct val="0"/>
              </a:spcAft>
              <a:tabLst>
                <a:tab pos="4824413" algn="l"/>
              </a:tabLst>
              <a:defRPr>
                <a:solidFill>
                  <a:schemeClr val="tx1"/>
                </a:solidFill>
                <a:latin typeface="Arial" panose="020B0604020202020204" pitchFamily="34" charset="0"/>
              </a:defRPr>
            </a:lvl7pPr>
            <a:lvl8pPr eaLnBrk="0" fontAlgn="base" hangingPunct="0">
              <a:spcBef>
                <a:spcPct val="0"/>
              </a:spcBef>
              <a:spcAft>
                <a:spcPct val="0"/>
              </a:spcAft>
              <a:tabLst>
                <a:tab pos="4824413" algn="l"/>
              </a:tabLst>
              <a:defRPr>
                <a:solidFill>
                  <a:schemeClr val="tx1"/>
                </a:solidFill>
                <a:latin typeface="Arial" panose="020B0604020202020204" pitchFamily="34" charset="0"/>
              </a:defRPr>
            </a:lvl8pPr>
            <a:lvl9pPr eaLnBrk="0" fontAlgn="base" hangingPunct="0">
              <a:spcBef>
                <a:spcPct val="0"/>
              </a:spcBef>
              <a:spcAft>
                <a:spcPct val="0"/>
              </a:spcAft>
              <a:tabLst>
                <a:tab pos="4824413"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824413" algn="l"/>
              </a:tabLst>
            </a:pPr>
            <a:r>
              <a:rPr kumimoji="0" lang="en-US" altLang="en-US" sz="2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SCREEN INTERFACES</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10">
            <a:extLst>
              <a:ext uri="{FF2B5EF4-FFF2-40B4-BE49-F238E27FC236}">
                <a16:creationId xmlns:a16="http://schemas.microsoft.com/office/drawing/2014/main" id="{F5EA815B-8EA5-1EDD-B5CB-77324529FE0E}"/>
              </a:ext>
            </a:extLst>
          </p:cNvPr>
          <p:cNvSpPr>
            <a:spLocks noChangeArrowheads="1"/>
          </p:cNvSpPr>
          <p:nvPr/>
        </p:nvSpPr>
        <p:spPr bwMode="auto">
          <a:xfrm>
            <a:off x="3918614" y="4336592"/>
            <a:ext cx="13067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824413" algn="l"/>
              </a:tabLst>
              <a:defRPr>
                <a:solidFill>
                  <a:schemeClr val="tx1"/>
                </a:solidFill>
                <a:latin typeface="Arial" panose="020B0604020202020204" pitchFamily="34" charset="0"/>
              </a:defRPr>
            </a:lvl1pPr>
            <a:lvl2pPr eaLnBrk="0" fontAlgn="base" hangingPunct="0">
              <a:spcBef>
                <a:spcPct val="0"/>
              </a:spcBef>
              <a:spcAft>
                <a:spcPct val="0"/>
              </a:spcAft>
              <a:tabLst>
                <a:tab pos="4824413" algn="l"/>
              </a:tabLst>
              <a:defRPr>
                <a:solidFill>
                  <a:schemeClr val="tx1"/>
                </a:solidFill>
                <a:latin typeface="Arial" panose="020B0604020202020204" pitchFamily="34" charset="0"/>
              </a:defRPr>
            </a:lvl2pPr>
            <a:lvl3pPr eaLnBrk="0" fontAlgn="base" hangingPunct="0">
              <a:spcBef>
                <a:spcPct val="0"/>
              </a:spcBef>
              <a:spcAft>
                <a:spcPct val="0"/>
              </a:spcAft>
              <a:tabLst>
                <a:tab pos="4824413" algn="l"/>
              </a:tabLst>
              <a:defRPr>
                <a:solidFill>
                  <a:schemeClr val="tx1"/>
                </a:solidFill>
                <a:latin typeface="Arial" panose="020B0604020202020204" pitchFamily="34" charset="0"/>
              </a:defRPr>
            </a:lvl3pPr>
            <a:lvl4pPr eaLnBrk="0" fontAlgn="base" hangingPunct="0">
              <a:spcBef>
                <a:spcPct val="0"/>
              </a:spcBef>
              <a:spcAft>
                <a:spcPct val="0"/>
              </a:spcAft>
              <a:tabLst>
                <a:tab pos="4824413" algn="l"/>
              </a:tabLst>
              <a:defRPr>
                <a:solidFill>
                  <a:schemeClr val="tx1"/>
                </a:solidFill>
                <a:latin typeface="Arial" panose="020B0604020202020204" pitchFamily="34" charset="0"/>
              </a:defRPr>
            </a:lvl4pPr>
            <a:lvl5pPr eaLnBrk="0" fontAlgn="base" hangingPunct="0">
              <a:spcBef>
                <a:spcPct val="0"/>
              </a:spcBef>
              <a:spcAft>
                <a:spcPct val="0"/>
              </a:spcAft>
              <a:tabLst>
                <a:tab pos="4824413" algn="l"/>
              </a:tabLst>
              <a:defRPr>
                <a:solidFill>
                  <a:schemeClr val="tx1"/>
                </a:solidFill>
                <a:latin typeface="Arial" panose="020B0604020202020204" pitchFamily="34" charset="0"/>
              </a:defRPr>
            </a:lvl5pPr>
            <a:lvl6pPr eaLnBrk="0" fontAlgn="base" hangingPunct="0">
              <a:spcBef>
                <a:spcPct val="0"/>
              </a:spcBef>
              <a:spcAft>
                <a:spcPct val="0"/>
              </a:spcAft>
              <a:tabLst>
                <a:tab pos="4824413" algn="l"/>
              </a:tabLst>
              <a:defRPr>
                <a:solidFill>
                  <a:schemeClr val="tx1"/>
                </a:solidFill>
                <a:latin typeface="Arial" panose="020B0604020202020204" pitchFamily="34" charset="0"/>
              </a:defRPr>
            </a:lvl6pPr>
            <a:lvl7pPr eaLnBrk="0" fontAlgn="base" hangingPunct="0">
              <a:spcBef>
                <a:spcPct val="0"/>
              </a:spcBef>
              <a:spcAft>
                <a:spcPct val="0"/>
              </a:spcAft>
              <a:tabLst>
                <a:tab pos="4824413" algn="l"/>
              </a:tabLst>
              <a:defRPr>
                <a:solidFill>
                  <a:schemeClr val="tx1"/>
                </a:solidFill>
                <a:latin typeface="Arial" panose="020B0604020202020204" pitchFamily="34" charset="0"/>
              </a:defRPr>
            </a:lvl7pPr>
            <a:lvl8pPr eaLnBrk="0" fontAlgn="base" hangingPunct="0">
              <a:spcBef>
                <a:spcPct val="0"/>
              </a:spcBef>
              <a:spcAft>
                <a:spcPct val="0"/>
              </a:spcAft>
              <a:tabLst>
                <a:tab pos="4824413" algn="l"/>
              </a:tabLst>
              <a:defRPr>
                <a:solidFill>
                  <a:schemeClr val="tx1"/>
                </a:solidFill>
                <a:latin typeface="Arial" panose="020B0604020202020204" pitchFamily="34" charset="0"/>
              </a:defRPr>
            </a:lvl8pPr>
            <a:lvl9pPr eaLnBrk="0" fontAlgn="base" hangingPunct="0">
              <a:spcBef>
                <a:spcPct val="0"/>
              </a:spcBef>
              <a:spcAft>
                <a:spcPct val="0"/>
              </a:spcAft>
              <a:tabLst>
                <a:tab pos="482441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824413" algn="l"/>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tab pos="4824413" algn="l"/>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Home </a:t>
            </a:r>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P</a:t>
            </a: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age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CF46B24-7B9A-B25B-1F2E-F138990B4F57}"/>
              </a:ext>
            </a:extLst>
          </p:cNvPr>
          <p:cNvPicPr>
            <a:picLocks noChangeAspect="1"/>
          </p:cNvPicPr>
          <p:nvPr/>
        </p:nvPicPr>
        <p:blipFill>
          <a:blip r:embed="rId2"/>
          <a:stretch>
            <a:fillRect/>
          </a:stretch>
        </p:blipFill>
        <p:spPr>
          <a:xfrm>
            <a:off x="838959" y="471915"/>
            <a:ext cx="7466078" cy="4199669"/>
          </a:xfrm>
          <a:prstGeom prst="rect">
            <a:avLst/>
          </a:prstGeom>
        </p:spPr>
      </p:pic>
    </p:spTree>
    <p:extLst>
      <p:ext uri="{BB962C8B-B14F-4D97-AF65-F5344CB8AC3E}">
        <p14:creationId xmlns:p14="http://schemas.microsoft.com/office/powerpoint/2010/main" val="334095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D6223B-0289-42D8-5F19-3ED4C1D2663A}"/>
              </a:ext>
            </a:extLst>
          </p:cNvPr>
          <p:cNvSpPr txBox="1"/>
          <p:nvPr/>
        </p:nvSpPr>
        <p:spPr>
          <a:xfrm>
            <a:off x="-2" y="4380148"/>
            <a:ext cx="4572000"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4824413" algn="l"/>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Legitimate </a:t>
            </a:r>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E705E7A-F95C-316A-6D3F-1250916E5AC3}"/>
              </a:ext>
            </a:extLst>
          </p:cNvPr>
          <p:cNvSpPr txBox="1"/>
          <p:nvPr/>
        </p:nvSpPr>
        <p:spPr>
          <a:xfrm>
            <a:off x="4572000" y="4335777"/>
            <a:ext cx="4572000" cy="458074"/>
          </a:xfrm>
          <a:prstGeom prst="rect">
            <a:avLst/>
          </a:prstGeom>
          <a:noFill/>
        </p:spPr>
        <p:txBody>
          <a:bodyPr wrap="square">
            <a:spAutoFit/>
          </a:bodyPr>
          <a:lstStyle/>
          <a:p>
            <a:pPr marL="0" marR="0" algn="ctr">
              <a:lnSpc>
                <a:spcPct val="150000"/>
              </a:lnSpc>
              <a:tabLst>
                <a:tab pos="4824730" algn="l"/>
              </a:tabLst>
            </a:pPr>
            <a:r>
              <a:rPr lang="en-US" sz="1800" b="1" dirty="0">
                <a:effectLst/>
                <a:latin typeface="Times New Roman" panose="02020603050405020304" pitchFamily="18" charset="0"/>
                <a:ea typeface="Times New Roman" panose="02020603050405020304" pitchFamily="18" charset="0"/>
              </a:rPr>
              <a:t>Phishing</a:t>
            </a:r>
            <a:endParaRPr lang="en-IN"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8CD37D1C-8DC2-D4B9-1081-1ED9D229BEE5}"/>
              </a:ext>
            </a:extLst>
          </p:cNvPr>
          <p:cNvPicPr>
            <a:picLocks noChangeAspect="1"/>
          </p:cNvPicPr>
          <p:nvPr/>
        </p:nvPicPr>
        <p:blipFill>
          <a:blip r:embed="rId2"/>
          <a:stretch>
            <a:fillRect/>
          </a:stretch>
        </p:blipFill>
        <p:spPr>
          <a:xfrm>
            <a:off x="0" y="1186703"/>
            <a:ext cx="4571998" cy="2757535"/>
          </a:xfrm>
          <a:prstGeom prst="rect">
            <a:avLst/>
          </a:prstGeom>
        </p:spPr>
      </p:pic>
      <p:pic>
        <p:nvPicPr>
          <p:cNvPr id="7" name="Picture 6">
            <a:extLst>
              <a:ext uri="{FF2B5EF4-FFF2-40B4-BE49-F238E27FC236}">
                <a16:creationId xmlns:a16="http://schemas.microsoft.com/office/drawing/2014/main" id="{700CF09A-CA86-6EF0-0EB5-16C2C0C8378B}"/>
              </a:ext>
            </a:extLst>
          </p:cNvPr>
          <p:cNvPicPr>
            <a:picLocks noChangeAspect="1"/>
          </p:cNvPicPr>
          <p:nvPr/>
        </p:nvPicPr>
        <p:blipFill>
          <a:blip r:embed="rId3"/>
          <a:stretch>
            <a:fillRect/>
          </a:stretch>
        </p:blipFill>
        <p:spPr>
          <a:xfrm>
            <a:off x="4572000" y="1186703"/>
            <a:ext cx="4572000" cy="2757534"/>
          </a:xfrm>
          <a:prstGeom prst="rect">
            <a:avLst/>
          </a:prstGeom>
        </p:spPr>
      </p:pic>
    </p:spTree>
    <p:extLst>
      <p:ext uri="{BB962C8B-B14F-4D97-AF65-F5344CB8AC3E}">
        <p14:creationId xmlns:p14="http://schemas.microsoft.com/office/powerpoint/2010/main" val="161491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A46BEB-9ABA-A6EE-71A5-A911CADA7A29}"/>
              </a:ext>
            </a:extLst>
          </p:cNvPr>
          <p:cNvSpPr txBox="1"/>
          <p:nvPr/>
        </p:nvSpPr>
        <p:spPr>
          <a:xfrm>
            <a:off x="0" y="4172633"/>
            <a:ext cx="4572000" cy="458074"/>
          </a:xfrm>
          <a:prstGeom prst="rect">
            <a:avLst/>
          </a:prstGeom>
          <a:noFill/>
        </p:spPr>
        <p:txBody>
          <a:bodyPr wrap="square">
            <a:spAutoFit/>
          </a:bodyPr>
          <a:lstStyle/>
          <a:p>
            <a:pPr marL="0" marR="0" algn="ctr">
              <a:lnSpc>
                <a:spcPct val="150000"/>
              </a:lnSpc>
              <a:tabLst>
                <a:tab pos="4824730" algn="l"/>
              </a:tabLst>
            </a:pPr>
            <a:r>
              <a:rPr lang="en-US" sz="1800" b="1" dirty="0">
                <a:effectLst/>
                <a:latin typeface="Times New Roman" panose="02020603050405020304" pitchFamily="18" charset="0"/>
                <a:ea typeface="Times New Roman" panose="02020603050405020304" pitchFamily="18" charset="0"/>
              </a:rPr>
              <a:t>About Page</a:t>
            </a:r>
            <a:endParaRPr lang="en-IN" sz="18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06884A02-0B28-0BFA-A7B8-76D081674E4C}"/>
              </a:ext>
            </a:extLst>
          </p:cNvPr>
          <p:cNvSpPr txBox="1"/>
          <p:nvPr/>
        </p:nvSpPr>
        <p:spPr>
          <a:xfrm>
            <a:off x="4572000" y="4172633"/>
            <a:ext cx="4572000" cy="458074"/>
          </a:xfrm>
          <a:prstGeom prst="rect">
            <a:avLst/>
          </a:prstGeom>
          <a:noFill/>
        </p:spPr>
        <p:txBody>
          <a:bodyPr wrap="square">
            <a:spAutoFit/>
          </a:bodyPr>
          <a:lstStyle/>
          <a:p>
            <a:pPr marL="0" marR="0" algn="ctr">
              <a:lnSpc>
                <a:spcPct val="150000"/>
              </a:lnSpc>
              <a:tabLst>
                <a:tab pos="4824730" algn="l"/>
              </a:tabLst>
            </a:pPr>
            <a:r>
              <a:rPr lang="en-US" sz="1800" b="1" dirty="0">
                <a:effectLst/>
                <a:latin typeface="Times New Roman" panose="02020603050405020304" pitchFamily="18" charset="0"/>
                <a:ea typeface="Times New Roman" panose="02020603050405020304" pitchFamily="18" charset="0"/>
              </a:rPr>
              <a:t>History Page</a:t>
            </a:r>
            <a:endParaRPr lang="en-IN"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7556818B-4764-1941-23A3-2A9FB3B1819F}"/>
              </a:ext>
            </a:extLst>
          </p:cNvPr>
          <p:cNvPicPr>
            <a:picLocks noChangeAspect="1"/>
          </p:cNvPicPr>
          <p:nvPr/>
        </p:nvPicPr>
        <p:blipFill>
          <a:blip r:embed="rId2"/>
          <a:stretch>
            <a:fillRect/>
          </a:stretch>
        </p:blipFill>
        <p:spPr>
          <a:xfrm>
            <a:off x="0" y="1285875"/>
            <a:ext cx="4572000" cy="2571750"/>
          </a:xfrm>
          <a:prstGeom prst="rect">
            <a:avLst/>
          </a:prstGeom>
        </p:spPr>
      </p:pic>
      <p:pic>
        <p:nvPicPr>
          <p:cNvPr id="8" name="Picture 7">
            <a:extLst>
              <a:ext uri="{FF2B5EF4-FFF2-40B4-BE49-F238E27FC236}">
                <a16:creationId xmlns:a16="http://schemas.microsoft.com/office/drawing/2014/main" id="{81B8CFD2-7B0E-FDB5-6703-A2D91934599D}"/>
              </a:ext>
            </a:extLst>
          </p:cNvPr>
          <p:cNvPicPr>
            <a:picLocks noChangeAspect="1"/>
          </p:cNvPicPr>
          <p:nvPr/>
        </p:nvPicPr>
        <p:blipFill>
          <a:blip r:embed="rId3"/>
          <a:stretch>
            <a:fillRect/>
          </a:stretch>
        </p:blipFill>
        <p:spPr>
          <a:xfrm>
            <a:off x="4572000" y="1285875"/>
            <a:ext cx="4572000" cy="2571750"/>
          </a:xfrm>
          <a:prstGeom prst="rect">
            <a:avLst/>
          </a:prstGeom>
        </p:spPr>
      </p:pic>
    </p:spTree>
    <p:extLst>
      <p:ext uri="{BB962C8B-B14F-4D97-AF65-F5344CB8AC3E}">
        <p14:creationId xmlns:p14="http://schemas.microsoft.com/office/powerpoint/2010/main" val="329186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4FF7A8-CE62-9327-7B2F-CE45A5A6594C}"/>
              </a:ext>
            </a:extLst>
          </p:cNvPr>
          <p:cNvSpPr txBox="1"/>
          <p:nvPr/>
        </p:nvSpPr>
        <p:spPr>
          <a:xfrm>
            <a:off x="0" y="3857625"/>
            <a:ext cx="4572000" cy="458074"/>
          </a:xfrm>
          <a:prstGeom prst="rect">
            <a:avLst/>
          </a:prstGeom>
          <a:noFill/>
        </p:spPr>
        <p:txBody>
          <a:bodyPr wrap="square">
            <a:spAutoFit/>
          </a:bodyPr>
          <a:lstStyle/>
          <a:p>
            <a:pPr marL="0" marR="0" algn="ctr">
              <a:lnSpc>
                <a:spcPct val="150000"/>
              </a:lnSpc>
              <a:tabLst>
                <a:tab pos="4824730" algn="l"/>
              </a:tabLst>
            </a:pPr>
            <a:r>
              <a:rPr lang="en-US" sz="1800" b="1" dirty="0">
                <a:effectLst/>
                <a:latin typeface="Times New Roman" panose="02020603050405020304" pitchFamily="18" charset="0"/>
                <a:ea typeface="Times New Roman" panose="02020603050405020304" pitchFamily="18" charset="0"/>
              </a:rPr>
              <a:t>Contact Page</a:t>
            </a:r>
            <a:endParaRPr lang="en-IN" sz="18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747C813E-1230-631F-B987-01F5E687DDCB}"/>
              </a:ext>
            </a:extLst>
          </p:cNvPr>
          <p:cNvPicPr>
            <a:picLocks noChangeAspect="1"/>
          </p:cNvPicPr>
          <p:nvPr/>
        </p:nvPicPr>
        <p:blipFill>
          <a:blip r:embed="rId2"/>
          <a:stretch>
            <a:fillRect/>
          </a:stretch>
        </p:blipFill>
        <p:spPr>
          <a:xfrm>
            <a:off x="0" y="1285875"/>
            <a:ext cx="4572000" cy="2571750"/>
          </a:xfrm>
          <a:prstGeom prst="rect">
            <a:avLst/>
          </a:prstGeom>
        </p:spPr>
      </p:pic>
      <p:sp>
        <p:nvSpPr>
          <p:cNvPr id="11" name="TextBox 10">
            <a:extLst>
              <a:ext uri="{FF2B5EF4-FFF2-40B4-BE49-F238E27FC236}">
                <a16:creationId xmlns:a16="http://schemas.microsoft.com/office/drawing/2014/main" id="{BFFB199D-032E-8E9D-1B63-C988338137A8}"/>
              </a:ext>
            </a:extLst>
          </p:cNvPr>
          <p:cNvSpPr txBox="1"/>
          <p:nvPr/>
        </p:nvSpPr>
        <p:spPr>
          <a:xfrm>
            <a:off x="4571992" y="3857625"/>
            <a:ext cx="4572000" cy="458074"/>
          </a:xfrm>
          <a:prstGeom prst="rect">
            <a:avLst/>
          </a:prstGeom>
          <a:noFill/>
        </p:spPr>
        <p:txBody>
          <a:bodyPr wrap="square">
            <a:spAutoFit/>
          </a:bodyPr>
          <a:lstStyle/>
          <a:p>
            <a:pPr marL="0" marR="0" algn="ctr">
              <a:lnSpc>
                <a:spcPct val="150000"/>
              </a:lnSpc>
              <a:tabLst>
                <a:tab pos="4824730" algn="l"/>
              </a:tabLst>
            </a:pPr>
            <a:r>
              <a:rPr lang="en-US" sz="1800" b="1" dirty="0">
                <a:effectLst/>
                <a:latin typeface="Times New Roman" panose="02020603050405020304" pitchFamily="18" charset="0"/>
                <a:ea typeface="Times New Roman" panose="02020603050405020304" pitchFamily="18" charset="0"/>
              </a:rPr>
              <a:t>Dashboard Page</a:t>
            </a:r>
            <a:endParaRPr lang="en-IN" sz="1800" dirty="0">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3399C68E-5AE1-E56B-F062-F13824162D9E}"/>
              </a:ext>
            </a:extLst>
          </p:cNvPr>
          <p:cNvPicPr>
            <a:picLocks noChangeAspect="1"/>
          </p:cNvPicPr>
          <p:nvPr/>
        </p:nvPicPr>
        <p:blipFill>
          <a:blip r:embed="rId3"/>
          <a:stretch>
            <a:fillRect/>
          </a:stretch>
        </p:blipFill>
        <p:spPr>
          <a:xfrm>
            <a:off x="4571984" y="1285875"/>
            <a:ext cx="4572008" cy="2571755"/>
          </a:xfrm>
          <a:prstGeom prst="rect">
            <a:avLst/>
          </a:prstGeom>
        </p:spPr>
      </p:pic>
    </p:spTree>
    <p:extLst>
      <p:ext uri="{BB962C8B-B14F-4D97-AF65-F5344CB8AC3E}">
        <p14:creationId xmlns:p14="http://schemas.microsoft.com/office/powerpoint/2010/main" val="2372189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0" y="0"/>
            <a:ext cx="9143999" cy="377073"/>
          </a:xfrm>
          <a:prstGeom prst="rect">
            <a:avLst/>
          </a:prstGeom>
        </p:spPr>
        <p:txBody>
          <a:bodyPr spcFirstLastPara="1" wrap="square" lIns="0" tIns="0" rIns="0" bIns="0" anchor="t" anchorCtr="0">
            <a:noAutofit/>
          </a:bodyPr>
          <a:lstStyle/>
          <a:p>
            <a:pPr lvl="0" algn="ctr"/>
            <a:r>
              <a:rPr lang="en-US" sz="2800" b="1" dirty="0">
                <a:latin typeface="Times New Roman" panose="02020603050405020304" pitchFamily="18" charset="0"/>
                <a:cs typeface="Times New Roman" panose="02020603050405020304" pitchFamily="18" charset="0"/>
              </a:rPr>
              <a:t>INTRODUCTION</a:t>
            </a:r>
            <a:endParaRPr lang="en-US" sz="2800" b="1" dirty="0">
              <a:latin typeface="Times New Roman" panose="02020603050405020304" pitchFamily="18" charset="0"/>
              <a:cs typeface="Times New Roman" panose="02020603050405020304" pitchFamily="18" charset="0"/>
              <a:sym typeface="Bebas Neue"/>
            </a:endParaRPr>
          </a:p>
        </p:txBody>
      </p:sp>
      <p:sp>
        <p:nvSpPr>
          <p:cNvPr id="1878" name="Google Shape;1878;p25"/>
          <p:cNvSpPr txBox="1">
            <a:spLocks noGrp="1"/>
          </p:cNvSpPr>
          <p:nvPr>
            <p:ph type="body" idx="1"/>
          </p:nvPr>
        </p:nvSpPr>
        <p:spPr>
          <a:xfrm>
            <a:off x="106612" y="639685"/>
            <a:ext cx="4858958" cy="3538083"/>
          </a:xfrm>
          <a:prstGeom prst="rect">
            <a:avLst/>
          </a:prstGeom>
        </p:spPr>
        <p:txBody>
          <a:bodyPr spcFirstLastPara="1" wrap="square" lIns="0" tIns="0" rIns="0" bIns="0" anchor="t" anchorCtr="0">
            <a:noAutofit/>
          </a:bodyPr>
          <a:lstStyle/>
          <a:p>
            <a:pPr marL="0" lvl="0" indent="0" algn="just">
              <a:lnSpc>
                <a:spcPct val="150000"/>
              </a:lnSpc>
              <a:buNone/>
            </a:pPr>
            <a:r>
              <a:rPr lang="en-US" sz="1800" dirty="0">
                <a:latin typeface="Times New Roman" panose="02020603050405020304" pitchFamily="18" charset="0"/>
                <a:cs typeface="Times New Roman" panose="02020603050405020304" pitchFamily="18" charset="0"/>
              </a:rPr>
              <a:t>The internet has become an essential part of our daily lives, but with it comes the risk of cyber-attacks like </a:t>
            </a:r>
            <a:r>
              <a:rPr lang="en-US" sz="1800" b="1" dirty="0">
                <a:latin typeface="Times New Roman" panose="02020603050405020304" pitchFamily="18" charset="0"/>
                <a:cs typeface="Times New Roman" panose="02020603050405020304" pitchFamily="18" charset="0"/>
              </a:rPr>
              <a:t>phishing</a:t>
            </a:r>
            <a:r>
              <a:rPr lang="en-US" sz="1800" dirty="0">
                <a:latin typeface="Times New Roman" panose="02020603050405020304" pitchFamily="18" charset="0"/>
                <a:cs typeface="Times New Roman" panose="02020603050405020304" pitchFamily="18" charset="0"/>
              </a:rPr>
              <a:t>. Phishing is a deceptive attempt to steal sensitive information by pretending to be a trustworthy entity. These attacks use social engineering to trick users into clicking malicious links, often leading to </a:t>
            </a:r>
            <a:r>
              <a:rPr lang="en-US" sz="1800" b="1" dirty="0">
                <a:latin typeface="Times New Roman" panose="02020603050405020304" pitchFamily="18" charset="0"/>
                <a:cs typeface="Times New Roman" panose="02020603050405020304" pitchFamily="18" charset="0"/>
              </a:rPr>
              <a:t>fake websites</a:t>
            </a:r>
            <a:r>
              <a:rPr lang="en-US" sz="1800" dirty="0">
                <a:latin typeface="Times New Roman" panose="02020603050405020304" pitchFamily="18" charset="0"/>
                <a:cs typeface="Times New Roman" panose="02020603050405020304" pitchFamily="18" charset="0"/>
              </a:rPr>
              <a:t> that capture login credentials or financial data.</a:t>
            </a:r>
            <a:endParaRPr sz="1800" dirty="0">
              <a:latin typeface="Times New Roman" panose="02020603050405020304" pitchFamily="18" charset="0"/>
              <a:cs typeface="Times New Roman" panose="02020603050405020304" pitchFamily="18" charset="0"/>
              <a:sym typeface="Robo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861" y="834123"/>
            <a:ext cx="3333633" cy="2825113"/>
          </a:xfrm>
          <a:prstGeom prst="rect">
            <a:avLst/>
          </a:prstGeom>
        </p:spPr>
      </p:pic>
      <p:grpSp>
        <p:nvGrpSpPr>
          <p:cNvPr id="5" name="Google Shape;508;p28"/>
          <p:cNvGrpSpPr/>
          <p:nvPr/>
        </p:nvGrpSpPr>
        <p:grpSpPr>
          <a:xfrm>
            <a:off x="5018568" y="639686"/>
            <a:ext cx="4125432" cy="3213988"/>
            <a:chOff x="2501950" y="1507050"/>
            <a:chExt cx="2392350" cy="2696525"/>
          </a:xfrm>
        </p:grpSpPr>
        <p:sp>
          <p:nvSpPr>
            <p:cNvPr id="6"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5F25F6-2828-2156-31BA-5A54889648FB}"/>
              </a:ext>
            </a:extLst>
          </p:cNvPr>
          <p:cNvPicPr>
            <a:picLocks noChangeAspect="1"/>
          </p:cNvPicPr>
          <p:nvPr/>
        </p:nvPicPr>
        <p:blipFill>
          <a:blip r:embed="rId2"/>
          <a:stretch>
            <a:fillRect/>
          </a:stretch>
        </p:blipFill>
        <p:spPr>
          <a:xfrm>
            <a:off x="0" y="1285875"/>
            <a:ext cx="4572000" cy="2571750"/>
          </a:xfrm>
          <a:prstGeom prst="rect">
            <a:avLst/>
          </a:prstGeom>
        </p:spPr>
      </p:pic>
      <p:pic>
        <p:nvPicPr>
          <p:cNvPr id="5" name="Picture 4">
            <a:extLst>
              <a:ext uri="{FF2B5EF4-FFF2-40B4-BE49-F238E27FC236}">
                <a16:creationId xmlns:a16="http://schemas.microsoft.com/office/drawing/2014/main" id="{F3EDD3AC-DC6B-706D-038E-81AC4FD843AC}"/>
              </a:ext>
            </a:extLst>
          </p:cNvPr>
          <p:cNvPicPr>
            <a:picLocks noChangeAspect="1"/>
          </p:cNvPicPr>
          <p:nvPr/>
        </p:nvPicPr>
        <p:blipFill>
          <a:blip r:embed="rId3"/>
          <a:stretch>
            <a:fillRect/>
          </a:stretch>
        </p:blipFill>
        <p:spPr>
          <a:xfrm>
            <a:off x="4572000" y="1285875"/>
            <a:ext cx="4572000" cy="2571750"/>
          </a:xfrm>
          <a:prstGeom prst="rect">
            <a:avLst/>
          </a:prstGeom>
        </p:spPr>
      </p:pic>
      <p:sp>
        <p:nvSpPr>
          <p:cNvPr id="7" name="TextBox 6">
            <a:extLst>
              <a:ext uri="{FF2B5EF4-FFF2-40B4-BE49-F238E27FC236}">
                <a16:creationId xmlns:a16="http://schemas.microsoft.com/office/drawing/2014/main" id="{496C6871-7DF8-87D1-6D36-33DF65E1EF74}"/>
              </a:ext>
            </a:extLst>
          </p:cNvPr>
          <p:cNvSpPr txBox="1"/>
          <p:nvPr/>
        </p:nvSpPr>
        <p:spPr>
          <a:xfrm>
            <a:off x="0" y="3896022"/>
            <a:ext cx="4572000" cy="369332"/>
          </a:xfrm>
          <a:prstGeom prst="rect">
            <a:avLst/>
          </a:prstGeom>
          <a:noFill/>
        </p:spPr>
        <p:txBody>
          <a:bodyPr wrap="square">
            <a:spAutoFit/>
          </a:bodyPr>
          <a:lstStyle/>
          <a:p>
            <a:pPr algn="ctr"/>
            <a:r>
              <a:rPr lang="en-US" sz="1800" b="1" dirty="0" err="1">
                <a:effectLst/>
                <a:latin typeface="Times New Roman" panose="02020603050405020304" pitchFamily="18" charset="0"/>
                <a:ea typeface="Times New Roman" panose="02020603050405020304" pitchFamily="18" charset="0"/>
              </a:rPr>
              <a:t>url_checks</a:t>
            </a:r>
            <a:endParaRPr lang="en-IN" dirty="0"/>
          </a:p>
        </p:txBody>
      </p:sp>
      <p:sp>
        <p:nvSpPr>
          <p:cNvPr id="9" name="TextBox 8">
            <a:extLst>
              <a:ext uri="{FF2B5EF4-FFF2-40B4-BE49-F238E27FC236}">
                <a16:creationId xmlns:a16="http://schemas.microsoft.com/office/drawing/2014/main" id="{2FAB5F8E-BE71-2AB9-E8CA-BC15110836BD}"/>
              </a:ext>
            </a:extLst>
          </p:cNvPr>
          <p:cNvSpPr txBox="1"/>
          <p:nvPr/>
        </p:nvSpPr>
        <p:spPr>
          <a:xfrm>
            <a:off x="4572000" y="3857625"/>
            <a:ext cx="4572000" cy="369332"/>
          </a:xfrm>
          <a:prstGeom prst="rect">
            <a:avLst/>
          </a:prstGeom>
          <a:noFill/>
        </p:spPr>
        <p:txBody>
          <a:bodyPr wrap="square">
            <a:spAutoFit/>
          </a:bodyPr>
          <a:lstStyle/>
          <a:p>
            <a:pPr algn="ctr"/>
            <a:r>
              <a:rPr lang="en-US" sz="1800" b="1" dirty="0" err="1">
                <a:effectLst/>
                <a:latin typeface="Times New Roman" panose="02020603050405020304" pitchFamily="18" charset="0"/>
                <a:ea typeface="Times New Roman" panose="02020603050405020304" pitchFamily="18" charset="0"/>
              </a:rPr>
              <a:t>contact_messages</a:t>
            </a:r>
            <a:endParaRPr lang="en-IN" dirty="0"/>
          </a:p>
        </p:txBody>
      </p:sp>
      <p:sp>
        <p:nvSpPr>
          <p:cNvPr id="11" name="TextBox 10">
            <a:extLst>
              <a:ext uri="{FF2B5EF4-FFF2-40B4-BE49-F238E27FC236}">
                <a16:creationId xmlns:a16="http://schemas.microsoft.com/office/drawing/2014/main" id="{085E8222-E11D-DFEA-9462-D7B2B515593D}"/>
              </a:ext>
            </a:extLst>
          </p:cNvPr>
          <p:cNvSpPr txBox="1"/>
          <p:nvPr/>
        </p:nvSpPr>
        <p:spPr>
          <a:xfrm>
            <a:off x="0" y="4482584"/>
            <a:ext cx="9144000" cy="369332"/>
          </a:xfrm>
          <a:prstGeom prst="rect">
            <a:avLst/>
          </a:prstGeom>
          <a:noFill/>
        </p:spPr>
        <p:txBody>
          <a:bodyPr wrap="square">
            <a:spAutoFit/>
          </a:bodyPr>
          <a:lstStyle/>
          <a:p>
            <a:pPr algn="ctr"/>
            <a:r>
              <a:rPr lang="en-US" sz="1800" b="1" dirty="0">
                <a:effectLst/>
                <a:latin typeface="Times New Roman" panose="02020603050405020304" pitchFamily="18" charset="0"/>
                <a:ea typeface="Times New Roman" panose="02020603050405020304" pitchFamily="18" charset="0"/>
              </a:rPr>
              <a:t>MongoDB Outputs</a:t>
            </a:r>
            <a:endParaRPr lang="en-IN" dirty="0"/>
          </a:p>
        </p:txBody>
      </p:sp>
    </p:spTree>
    <p:extLst>
      <p:ext uri="{BB962C8B-B14F-4D97-AF65-F5344CB8AC3E}">
        <p14:creationId xmlns:p14="http://schemas.microsoft.com/office/powerpoint/2010/main" val="2673082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965"/>
            <a:ext cx="9144000" cy="424872"/>
          </a:xfrm>
        </p:spPr>
        <p:txBody>
          <a:bodyPr/>
          <a:lstStyle/>
          <a:p>
            <a:pPr algn="ctr"/>
            <a:r>
              <a:rPr lang="en-US" sz="2800" b="1" dirty="0">
                <a:latin typeface="Times New Roman" panose="02020603050405020304" pitchFamily="18" charset="0"/>
                <a:cs typeface="Times New Roman" panose="02020603050405020304" pitchFamily="18" charset="0"/>
              </a:rPr>
              <a:t>CONCLUSION</a:t>
            </a:r>
          </a:p>
        </p:txBody>
      </p:sp>
      <p:pic>
        <p:nvPicPr>
          <p:cNvPr id="4" name="Google Shape;3019;p56"/>
          <p:cNvPicPr preferRelativeResize="0"/>
          <p:nvPr/>
        </p:nvPicPr>
        <p:blipFill rotWithShape="1">
          <a:blip r:embed="rId2">
            <a:alphaModFix/>
          </a:blip>
          <a:srcRect/>
          <a:stretch/>
        </p:blipFill>
        <p:spPr>
          <a:xfrm>
            <a:off x="6474691" y="1560946"/>
            <a:ext cx="1985818" cy="2521528"/>
          </a:xfrm>
          <a:prstGeom prst="rect">
            <a:avLst/>
          </a:prstGeom>
          <a:noFill/>
          <a:ln>
            <a:noFill/>
          </a:ln>
        </p:spPr>
      </p:pic>
      <p:sp>
        <p:nvSpPr>
          <p:cNvPr id="5" name="Google Shape;2642;p48"/>
          <p:cNvSpPr/>
          <p:nvPr/>
        </p:nvSpPr>
        <p:spPr>
          <a:xfrm>
            <a:off x="6400801" y="1303967"/>
            <a:ext cx="2124364" cy="303712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 name="TextBox 5"/>
          <p:cNvSpPr txBox="1"/>
          <p:nvPr/>
        </p:nvSpPr>
        <p:spPr>
          <a:xfrm>
            <a:off x="388864" y="1303967"/>
            <a:ext cx="5577827" cy="2535566"/>
          </a:xfrm>
          <a:prstGeom prst="rect">
            <a:avLst/>
          </a:prstGeom>
          <a:noFill/>
        </p:spPr>
        <p:txBody>
          <a:bodyPr wrap="square" rtlCol="0">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Helps users and organizations understand common phishing techniques.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Detects phishing URL attacks more effectively and efficiently.</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machine learning models instead of traditional detection methods.</a:t>
            </a:r>
          </a:p>
        </p:txBody>
      </p:sp>
    </p:spTree>
    <p:extLst>
      <p:ext uri="{BB962C8B-B14F-4D97-AF65-F5344CB8AC3E}">
        <p14:creationId xmlns:p14="http://schemas.microsoft.com/office/powerpoint/2010/main" val="2753909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F6A2-08C4-6B2C-F5F7-47DA3A010B5E}"/>
              </a:ext>
            </a:extLst>
          </p:cNvPr>
          <p:cNvSpPr>
            <a:spLocks noGrp="1"/>
          </p:cNvSpPr>
          <p:nvPr>
            <p:ph type="title"/>
          </p:nvPr>
        </p:nvSpPr>
        <p:spPr>
          <a:xfrm>
            <a:off x="0" y="196526"/>
            <a:ext cx="9144000" cy="424873"/>
          </a:xfrm>
        </p:spPr>
        <p:txBody>
          <a:bodyPr/>
          <a:lstStyle/>
          <a:p>
            <a:pPr algn="ctr"/>
            <a:r>
              <a:rPr lang="en-US" sz="2800" b="1" dirty="0">
                <a:latin typeface="Times New Roman" panose="02020603050405020304" pitchFamily="18" charset="0"/>
                <a:cs typeface="Times New Roman" panose="02020603050405020304" pitchFamily="18" charset="0"/>
              </a:rPr>
              <a:t>FUTURE ENHANCEMENTS</a:t>
            </a:r>
          </a:p>
        </p:txBody>
      </p:sp>
      <p:sp>
        <p:nvSpPr>
          <p:cNvPr id="7" name="Rectangle 1">
            <a:extLst>
              <a:ext uri="{FF2B5EF4-FFF2-40B4-BE49-F238E27FC236}">
                <a16:creationId xmlns:a16="http://schemas.microsoft.com/office/drawing/2014/main" id="{25AE2FAB-001E-5DB8-569A-B003080B01C9}"/>
              </a:ext>
            </a:extLst>
          </p:cNvPr>
          <p:cNvSpPr>
            <a:spLocks noChangeArrowheads="1"/>
          </p:cNvSpPr>
          <p:nvPr/>
        </p:nvSpPr>
        <p:spPr bwMode="auto">
          <a:xfrm>
            <a:off x="655782" y="530442"/>
            <a:ext cx="7832436" cy="4613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of Powerful Models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Add stronger machine learning models like BERT or deep learning to make predictions more accurate.</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 More Types of Phishing</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 the system to find not just website phishing, but also phishing through emails, messages (SMS), and phone calls.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Instant Alerts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Show warning messages to users immediately when a dangerous link is found.</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Browser Tool</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browser extension that checks links while users are browsing and warns them about phishing sites.</a:t>
            </a:r>
          </a:p>
        </p:txBody>
      </p:sp>
    </p:spTree>
    <p:extLst>
      <p:ext uri="{BB962C8B-B14F-4D97-AF65-F5344CB8AC3E}">
        <p14:creationId xmlns:p14="http://schemas.microsoft.com/office/powerpoint/2010/main" val="3905716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C21D00-AD13-F560-FFC8-A84026110D8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97813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11528A-1B86-0875-168F-C6AF17832D05}"/>
              </a:ext>
            </a:extLst>
          </p:cNvPr>
          <p:cNvSpPr txBox="1"/>
          <p:nvPr/>
        </p:nvSpPr>
        <p:spPr>
          <a:xfrm>
            <a:off x="0" y="-69974"/>
            <a:ext cx="91440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COMPANY PROFILE</a:t>
            </a:r>
          </a:p>
        </p:txBody>
      </p:sp>
      <p:sp>
        <p:nvSpPr>
          <p:cNvPr id="5" name="TextBox 4">
            <a:extLst>
              <a:ext uri="{FF2B5EF4-FFF2-40B4-BE49-F238E27FC236}">
                <a16:creationId xmlns:a16="http://schemas.microsoft.com/office/drawing/2014/main" id="{93876C4B-DA46-BE4E-0B92-61969447FD72}"/>
              </a:ext>
            </a:extLst>
          </p:cNvPr>
          <p:cNvSpPr txBox="1"/>
          <p:nvPr/>
        </p:nvSpPr>
        <p:spPr>
          <a:xfrm>
            <a:off x="487315" y="393016"/>
            <a:ext cx="8169370" cy="457048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Name of the Company:</a:t>
            </a:r>
          </a:p>
          <a:p>
            <a:r>
              <a:rPr lang="en-US" sz="1800" b="1" dirty="0">
                <a:latin typeface="Times New Roman" panose="02020603050405020304" pitchFamily="18" charset="0"/>
                <a:cs typeface="Times New Roman" panose="02020603050405020304" pitchFamily="18" charset="0"/>
              </a:rPr>
              <a:t>S.A. CAREER DEVLOPMENT CENTRE.</a:t>
            </a:r>
          </a:p>
          <a:p>
            <a:pPr algn="just">
              <a:buNone/>
            </a:pPr>
            <a:endParaRPr lang="en-US" b="1" dirty="0">
              <a:latin typeface="Times New Roman" panose="02020603050405020304" pitchFamily="18" charset="0"/>
              <a:cs typeface="Times New Roman" panose="02020603050405020304" pitchFamily="18" charset="0"/>
            </a:endParaRPr>
          </a:p>
          <a:p>
            <a:pPr algn="just">
              <a:buNone/>
            </a:pPr>
            <a:r>
              <a:rPr lang="en-US" dirty="0">
                <a:latin typeface="Times New Roman" panose="02020603050405020304" pitchFamily="18" charset="0"/>
                <a:cs typeface="Times New Roman" panose="02020603050405020304" pitchFamily="18" charset="0"/>
              </a:rPr>
              <a:t>S.A. Career Development Centre is a registered training center, officially approved on February 4, 2015, under the Indian Partnership Act, 1932. It is recognized by the Registrar of Firms, Tiruchirappalli.</a:t>
            </a:r>
          </a:p>
          <a:p>
            <a:pPr algn="just">
              <a:buNone/>
            </a:pPr>
            <a:r>
              <a:rPr lang="en-US" dirty="0">
                <a:latin typeface="Times New Roman" panose="02020603050405020304" pitchFamily="18" charset="0"/>
                <a:cs typeface="Times New Roman" panose="02020603050405020304" pitchFamily="18" charset="0"/>
              </a:rPr>
              <a:t>The center helps students and working professionals improve their skills and career growth. It offers training, guidance, and support to help people get better job opportunities.</a:t>
            </a:r>
          </a:p>
          <a:p>
            <a:pPr algn="just"/>
            <a:r>
              <a:rPr lang="en-US" dirty="0">
                <a:latin typeface="Times New Roman" panose="02020603050405020304" pitchFamily="18" charset="0"/>
                <a:cs typeface="Times New Roman" panose="02020603050405020304" pitchFamily="18" charset="0"/>
              </a:rPr>
              <a:t>Their goal is to teach useful skills so that learners can succeed in their careers. With the help of experienced trainers and practical learning, they guide individuals to reach their career goals.</a:t>
            </a:r>
            <a:endParaRPr lang="en-US" sz="1500" dirty="0">
              <a:latin typeface="Times New Roman" panose="02020603050405020304" pitchFamily="18" charset="0"/>
              <a:cs typeface="Times New Roman" panose="02020603050405020304" pitchFamily="18" charset="0"/>
            </a:endParaRPr>
          </a:p>
          <a:p>
            <a:pPr algn="r"/>
            <a:r>
              <a:rPr lang="en-US" sz="1500" b="1" dirty="0">
                <a:latin typeface="Times New Roman" panose="02020603050405020304" pitchFamily="18" charset="0"/>
                <a:cs typeface="Times New Roman" panose="02020603050405020304" pitchFamily="18" charset="0"/>
              </a:rPr>
              <a:t>Contact Address:</a:t>
            </a:r>
          </a:p>
          <a:p>
            <a:pPr algn="r"/>
            <a:r>
              <a:rPr lang="en-US" sz="1500" dirty="0">
                <a:latin typeface="Times New Roman" panose="02020603050405020304" pitchFamily="18" charset="0"/>
                <a:cs typeface="Times New Roman" panose="02020603050405020304" pitchFamily="18" charset="0"/>
              </a:rPr>
              <a:t>Prof. Dr. S. </a:t>
            </a:r>
            <a:r>
              <a:rPr lang="en-US" sz="1500" dirty="0" err="1">
                <a:latin typeface="Times New Roman" panose="02020603050405020304" pitchFamily="18" charset="0"/>
                <a:cs typeface="Times New Roman" panose="02020603050405020304" pitchFamily="18" charset="0"/>
              </a:rPr>
              <a:t>Peerbasha</a:t>
            </a:r>
            <a:r>
              <a:rPr lang="en-US" sz="1500" dirty="0">
                <a:latin typeface="Times New Roman" panose="02020603050405020304" pitchFamily="18" charset="0"/>
                <a:cs typeface="Times New Roman" panose="02020603050405020304" pitchFamily="18" charset="0"/>
              </a:rPr>
              <a:t>,</a:t>
            </a:r>
          </a:p>
          <a:p>
            <a:pPr algn="r"/>
            <a:r>
              <a:rPr lang="en-US" sz="1500" dirty="0">
                <a:latin typeface="Times New Roman" panose="02020603050405020304" pitchFamily="18" charset="0"/>
                <a:cs typeface="Times New Roman" panose="02020603050405020304" pitchFamily="18" charset="0"/>
              </a:rPr>
              <a:t>9600466890,</a:t>
            </a:r>
          </a:p>
          <a:p>
            <a:pPr algn="r"/>
            <a:r>
              <a:rPr lang="en-US" sz="1500" dirty="0">
                <a:latin typeface="Times New Roman" panose="02020603050405020304" pitchFamily="18" charset="0"/>
                <a:cs typeface="Times New Roman" panose="02020603050405020304" pitchFamily="18" charset="0"/>
                <a:hlinkClick r:id="rId2"/>
              </a:rPr>
              <a:t>trysacdc@gmail.com</a:t>
            </a:r>
            <a:endParaRPr lang="en-US" sz="1500" dirty="0">
              <a:latin typeface="Times New Roman" panose="02020603050405020304" pitchFamily="18" charset="0"/>
              <a:cs typeface="Times New Roman" panose="02020603050405020304" pitchFamily="18" charset="0"/>
            </a:endParaRPr>
          </a:p>
          <a:p>
            <a:pPr algn="r"/>
            <a:r>
              <a:rPr lang="en-US" sz="1500" dirty="0">
                <a:latin typeface="Times New Roman" panose="02020603050405020304" pitchFamily="18" charset="0"/>
                <a:cs typeface="Times New Roman" panose="02020603050405020304" pitchFamily="18" charset="0"/>
              </a:rPr>
              <a:t>T.V.S Tollgate, Trichy-20.</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9441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40914"/>
          </a:xfrm>
        </p:spPr>
        <p:txBody>
          <a:bodyPr/>
          <a:lstStyle/>
          <a:p>
            <a:pPr algn="ctr">
              <a:lnSpc>
                <a:spcPct val="100000"/>
              </a:lnSpc>
            </a:pPr>
            <a:r>
              <a:rPr lang="en-US" sz="2800" b="1" dirty="0">
                <a:latin typeface="Times New Roman" panose="02020603050405020304" pitchFamily="18" charset="0"/>
                <a:cs typeface="Times New Roman" panose="02020603050405020304" pitchFamily="18" charset="0"/>
              </a:rPr>
              <a:t>STATEMENT OF PROBLEM</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00893" y="1045133"/>
            <a:ext cx="5513876" cy="3366563"/>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Phishing attacks have evolved and become more sophisticated. For an average user, it's hard to differentiate between a real and a fake website. Traditional methods like blacklists are often outdated and not effective against newly created phishing websites. Therefore, there's a need for a </a:t>
            </a:r>
            <a:r>
              <a:rPr lang="en-US" b="1" dirty="0">
                <a:latin typeface="Times New Roman" panose="02020603050405020304" pitchFamily="18" charset="0"/>
                <a:cs typeface="Times New Roman" panose="02020603050405020304" pitchFamily="18" charset="0"/>
              </a:rPr>
              <a:t>smart system that can detect phishing links using advanced methods</a:t>
            </a:r>
            <a:r>
              <a:rPr lang="en-US" dirty="0">
                <a:latin typeface="Times New Roman" panose="02020603050405020304" pitchFamily="18" charset="0"/>
                <a:cs typeface="Times New Roman" panose="02020603050405020304" pitchFamily="18" charset="0"/>
              </a:rPr>
              <a:t> like Machine Learning.</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8360" y="1531759"/>
            <a:ext cx="2733730" cy="2393313"/>
          </a:xfrm>
          <a:prstGeom prst="rect">
            <a:avLst/>
          </a:prstGeom>
        </p:spPr>
      </p:pic>
      <p:grpSp>
        <p:nvGrpSpPr>
          <p:cNvPr id="6" name="Google Shape;2644;p48"/>
          <p:cNvGrpSpPr/>
          <p:nvPr/>
        </p:nvGrpSpPr>
        <p:grpSpPr>
          <a:xfrm flipH="1">
            <a:off x="5890143" y="1370438"/>
            <a:ext cx="3191972" cy="2715951"/>
            <a:chOff x="1835466" y="929768"/>
            <a:chExt cx="2388300" cy="3284100"/>
          </a:xfrm>
        </p:grpSpPr>
        <p:sp>
          <p:nvSpPr>
            <p:cNvPr id="7" name="Google Shape;2645;p48"/>
            <p:cNvSpPr/>
            <p:nvPr/>
          </p:nvSpPr>
          <p:spPr>
            <a:xfrm>
              <a:off x="1835466" y="929768"/>
              <a:ext cx="2388300" cy="3284100"/>
            </a:xfrm>
            <a:prstGeom prst="roundRect">
              <a:avLst>
                <a:gd name="adj" fmla="val 4846"/>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 name="Google Shape;2646;p48"/>
            <p:cNvSpPr/>
            <p:nvPr/>
          </p:nvSpPr>
          <p:spPr>
            <a:xfrm>
              <a:off x="2010540" y="1124747"/>
              <a:ext cx="2038200" cy="2909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7;p48"/>
            <p:cNvSpPr/>
            <p:nvPr/>
          </p:nvSpPr>
          <p:spPr>
            <a:xfrm>
              <a:off x="2947422" y="4067543"/>
              <a:ext cx="164400" cy="9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6235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810" y="-46189"/>
            <a:ext cx="6364380" cy="743654"/>
          </a:xfrm>
        </p:spPr>
        <p:txBody>
          <a:bodyPr/>
          <a:lstStyle/>
          <a:p>
            <a:pPr algn="ctr"/>
            <a:r>
              <a:rPr lang="en-GB" sz="2800" b="1" dirty="0">
                <a:latin typeface="Times New Roman" panose="02020603050405020304" pitchFamily="18" charset="0"/>
                <a:cs typeface="Times New Roman" panose="02020603050405020304" pitchFamily="18" charset="0"/>
              </a:rPr>
              <a:t>AIM</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40001" y="728943"/>
            <a:ext cx="8663998" cy="1294393"/>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To develop a web application that uses machine learning models to detect phishing websites. The application should allow users to input a URL and receive a prediction on whether it's phishing or legitimate.</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1389810" y="1833708"/>
            <a:ext cx="6364380" cy="7436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GB" sz="2800" b="1" dirty="0">
                <a:solidFill>
                  <a:schemeClr val="tx1"/>
                </a:solidFill>
                <a:latin typeface="Times New Roman" panose="02020603050405020304" pitchFamily="18" charset="0"/>
                <a:cs typeface="Times New Roman" panose="02020603050405020304" pitchFamily="18" charset="0"/>
              </a:rPr>
              <a:t>OBJECTIVES</a:t>
            </a: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329" y="2205535"/>
            <a:ext cx="2377181" cy="2377181"/>
          </a:xfrm>
          <a:prstGeom prst="rect">
            <a:avLst/>
          </a:prstGeom>
        </p:spPr>
      </p:pic>
      <p:sp>
        <p:nvSpPr>
          <p:cNvPr id="15" name="Half Frame 14"/>
          <p:cNvSpPr/>
          <p:nvPr/>
        </p:nvSpPr>
        <p:spPr>
          <a:xfrm>
            <a:off x="6592156" y="2129100"/>
            <a:ext cx="643162" cy="2611014"/>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lf Frame 15"/>
          <p:cNvSpPr/>
          <p:nvPr/>
        </p:nvSpPr>
        <p:spPr>
          <a:xfrm rot="10800000">
            <a:off x="8295355" y="2129100"/>
            <a:ext cx="643162" cy="2611014"/>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4">
            <a:extLst>
              <a:ext uri="{FF2B5EF4-FFF2-40B4-BE49-F238E27FC236}">
                <a16:creationId xmlns:a16="http://schemas.microsoft.com/office/drawing/2014/main" id="{11597336-DF2C-1724-D998-AE819CEEEC3B}"/>
              </a:ext>
            </a:extLst>
          </p:cNvPr>
          <p:cNvSpPr>
            <a:spLocks noChangeArrowheads="1"/>
          </p:cNvSpPr>
          <p:nvPr/>
        </p:nvSpPr>
        <p:spPr bwMode="auto">
          <a:xfrm>
            <a:off x="205483" y="2582322"/>
            <a:ext cx="5686685" cy="170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00050" marR="0" lvl="0" indent="-400050" algn="l" defTabSz="914400" rtl="0" eaLnBrk="0" fontAlgn="base" latinLnBrk="0" hangingPunct="0">
              <a:lnSpc>
                <a:spcPct val="150000"/>
              </a:lnSpc>
              <a:spcBef>
                <a:spcPct val="0"/>
              </a:spcBef>
              <a:spcAft>
                <a:spcPct val="0"/>
              </a:spcAft>
              <a:buClrTx/>
              <a:buSzTx/>
              <a:buFont typeface="+mj-lt"/>
              <a:buAutoNum type="romanL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Collect and preprocess a dataset of URLs.</a:t>
            </a:r>
          </a:p>
          <a:p>
            <a:pPr marL="400050" marR="0" lvl="0" indent="-400050" algn="l" defTabSz="914400" rtl="0" eaLnBrk="0" fontAlgn="base" latinLnBrk="0" hangingPunct="0">
              <a:lnSpc>
                <a:spcPct val="150000"/>
              </a:lnSpc>
              <a:spcBef>
                <a:spcPct val="0"/>
              </a:spcBef>
              <a:spcAft>
                <a:spcPct val="0"/>
              </a:spcAft>
              <a:buClrTx/>
              <a:buSzTx/>
              <a:buFont typeface="+mj-lt"/>
              <a:buAutoNum type="romanL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 and evaluate different Machine Learning models.</a:t>
            </a:r>
          </a:p>
          <a:p>
            <a:pPr marL="400050" marR="0" lvl="0" indent="-400050" algn="l" defTabSz="914400" rtl="0" eaLnBrk="0" fontAlgn="base" latinLnBrk="0" hangingPunct="0">
              <a:lnSpc>
                <a:spcPct val="150000"/>
              </a:lnSpc>
              <a:spcBef>
                <a:spcPct val="0"/>
              </a:spcBef>
              <a:spcAft>
                <a:spcPct val="0"/>
              </a:spcAft>
              <a:buClrTx/>
              <a:buSzTx/>
              <a:buFont typeface="+mj-lt"/>
              <a:buAutoNum type="romanL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 web interface using Flask.</a:t>
            </a:r>
          </a:p>
          <a:p>
            <a:pPr marL="400050" marR="0" lvl="0" indent="-400050" algn="l" defTabSz="914400" rtl="0" eaLnBrk="0" fontAlgn="base" latinLnBrk="0" hangingPunct="0">
              <a:lnSpc>
                <a:spcPct val="150000"/>
              </a:lnSpc>
              <a:spcBef>
                <a:spcPct val="0"/>
              </a:spcBef>
              <a:spcAft>
                <a:spcPct val="0"/>
              </a:spcAft>
              <a:buClrTx/>
              <a:buSzTx/>
              <a:buFont typeface="+mj-lt"/>
              <a:buAutoNum type="romanL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the best-performing model into the web app.</a:t>
            </a:r>
          </a:p>
        </p:txBody>
      </p:sp>
    </p:spTree>
    <p:extLst>
      <p:ext uri="{BB962C8B-B14F-4D97-AF65-F5344CB8AC3E}">
        <p14:creationId xmlns:p14="http://schemas.microsoft.com/office/powerpoint/2010/main" val="992711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810" y="140794"/>
            <a:ext cx="6364380" cy="743654"/>
          </a:xfrm>
        </p:spPr>
        <p:txBody>
          <a:bodyPr/>
          <a:lstStyle/>
          <a:p>
            <a:pPr algn="ctr"/>
            <a:r>
              <a:rPr lang="en-GB" sz="2800" b="1" dirty="0">
                <a:latin typeface="Times New Roman" panose="02020603050405020304" pitchFamily="18" charset="0"/>
                <a:cs typeface="Times New Roman" panose="02020603050405020304" pitchFamily="18" charset="0"/>
              </a:rPr>
              <a:t>SCOPE OF STUDY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66234" y="1002089"/>
            <a:ext cx="4203486" cy="2951064"/>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This project focuses on the automatic detection of phishing URLs using machine learning. The system is trained using data from public sources, including features of URLs. The final model is integrated into a Flask web application, compatible with all browsers.</a:t>
            </a:r>
            <a:endParaRPr lang="en-US" sz="1800" dirty="0">
              <a:solidFill>
                <a:schemeClr val="tx1"/>
              </a:solidFill>
              <a:latin typeface="Times New Roman" panose="02020603050405020304" pitchFamily="18" charset="0"/>
              <a:cs typeface="Times New Roman" panose="02020603050405020304" pitchFamily="18" charset="0"/>
            </a:endParaRPr>
          </a:p>
        </p:txBody>
      </p:sp>
      <p:grpSp>
        <p:nvGrpSpPr>
          <p:cNvPr id="5" name="Google Shape;2644;p48"/>
          <p:cNvGrpSpPr/>
          <p:nvPr/>
        </p:nvGrpSpPr>
        <p:grpSpPr>
          <a:xfrm flipH="1">
            <a:off x="4834821" y="916465"/>
            <a:ext cx="4203487" cy="3521971"/>
            <a:chOff x="1835466" y="929768"/>
            <a:chExt cx="2388300" cy="3284100"/>
          </a:xfrm>
        </p:grpSpPr>
        <p:sp>
          <p:nvSpPr>
            <p:cNvPr id="6" name="Google Shape;2645;p48"/>
            <p:cNvSpPr/>
            <p:nvPr/>
          </p:nvSpPr>
          <p:spPr>
            <a:xfrm>
              <a:off x="1835466" y="929768"/>
              <a:ext cx="2388300" cy="3284100"/>
            </a:xfrm>
            <a:prstGeom prst="roundRect">
              <a:avLst>
                <a:gd name="adj" fmla="val 4846"/>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2646;p48"/>
            <p:cNvSpPr/>
            <p:nvPr/>
          </p:nvSpPr>
          <p:spPr>
            <a:xfrm>
              <a:off x="2010540" y="1124747"/>
              <a:ext cx="2038200" cy="2909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7;p48"/>
            <p:cNvSpPr/>
            <p:nvPr/>
          </p:nvSpPr>
          <p:spPr>
            <a:xfrm>
              <a:off x="2947422" y="4067543"/>
              <a:ext cx="164400" cy="9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4" y="1125568"/>
            <a:ext cx="3603084" cy="3123928"/>
          </a:xfrm>
          <a:prstGeom prst="rect">
            <a:avLst/>
          </a:prstGeom>
        </p:spPr>
      </p:pic>
    </p:spTree>
    <p:extLst>
      <p:ext uri="{BB962C8B-B14F-4D97-AF65-F5344CB8AC3E}">
        <p14:creationId xmlns:p14="http://schemas.microsoft.com/office/powerpoint/2010/main" val="1845296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6" y="113016"/>
            <a:ext cx="8522093" cy="4643919"/>
          </a:xfrm>
          <a:prstGeom prst="rect">
            <a:avLst/>
          </a:prstGeom>
        </p:spPr>
      </p:pic>
    </p:spTree>
    <p:extLst>
      <p:ext uri="{BB962C8B-B14F-4D97-AF65-F5344CB8AC3E}">
        <p14:creationId xmlns:p14="http://schemas.microsoft.com/office/powerpoint/2010/main" val="3804429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920" y="270621"/>
            <a:ext cx="6364380" cy="743654"/>
          </a:xfrm>
        </p:spPr>
        <p:txBody>
          <a:bodyPr/>
          <a:lstStyle/>
          <a:p>
            <a:pPr algn="ctr"/>
            <a:r>
              <a:rPr lang="en-GB" sz="2800" b="1" dirty="0">
                <a:latin typeface="Times New Roman" panose="02020603050405020304" pitchFamily="18" charset="0"/>
                <a:cs typeface="Times New Roman" panose="02020603050405020304" pitchFamily="18" charset="0"/>
              </a:rPr>
              <a:t>METHODOLOGY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03434" y="1014275"/>
            <a:ext cx="7931649" cy="923330"/>
          </a:xfrm>
          <a:prstGeom prst="rect">
            <a:avLst/>
          </a:prstGeom>
          <a:noFill/>
        </p:spPr>
        <p:txBody>
          <a:bodyPr wrap="square" rtlCol="0">
            <a:spAutoFit/>
          </a:bodyPr>
          <a:lstStyle/>
          <a:p>
            <a:pPr algn="just"/>
            <a:r>
              <a:rPr lang="en-US" sz="1800" dirty="0">
                <a:solidFill>
                  <a:schemeClr val="tx1"/>
                </a:solidFill>
                <a:latin typeface="Times New Roman" panose="02020603050405020304" pitchFamily="18" charset="0"/>
                <a:cs typeface="Times New Roman" panose="02020603050405020304" pitchFamily="18" charset="0"/>
              </a:rPr>
              <a:t>An extensive review was done on existing works of literature and machine learning models on detecting phishing websites to best decide the classification models to solve the problem of detecting phishing websites.</a:t>
            </a:r>
            <a:endParaRPr lang="en-GB"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A85B005-8B3F-4983-A66D-68E9A2213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57" y="3715483"/>
            <a:ext cx="1693725" cy="1304435"/>
          </a:xfrm>
          <a:prstGeom prst="rect">
            <a:avLst/>
          </a:prstGeom>
        </p:spPr>
      </p:pic>
      <p:pic>
        <p:nvPicPr>
          <p:cNvPr id="5" name="Picture 4">
            <a:extLst>
              <a:ext uri="{FF2B5EF4-FFF2-40B4-BE49-F238E27FC236}">
                <a16:creationId xmlns:a16="http://schemas.microsoft.com/office/drawing/2014/main" id="{9644A333-D681-4F7B-9E58-486653BBA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569" y="3734048"/>
            <a:ext cx="2098343" cy="12951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033" y="2001701"/>
            <a:ext cx="7027525" cy="1442445"/>
          </a:xfrm>
          <a:prstGeom prst="rect">
            <a:avLst/>
          </a:prstGeom>
        </p:spPr>
      </p:pic>
      <p:sp>
        <p:nvSpPr>
          <p:cNvPr id="8" name="Flowchart: Multidocument 7"/>
          <p:cNvSpPr/>
          <p:nvPr/>
        </p:nvSpPr>
        <p:spPr>
          <a:xfrm>
            <a:off x="503434" y="1978183"/>
            <a:ext cx="924675" cy="934948"/>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90419" y="2977227"/>
            <a:ext cx="1602768" cy="307777"/>
          </a:xfrm>
          <a:prstGeom prst="rect">
            <a:avLst/>
          </a:prstGeom>
          <a:noFill/>
        </p:spPr>
        <p:txBody>
          <a:bodyPr wrap="square" rtlCol="0">
            <a:spAutoFit/>
          </a:bodyPr>
          <a:lstStyle/>
          <a:p>
            <a:r>
              <a:rPr lang="en-US" sz="1400" b="1" dirty="0">
                <a:solidFill>
                  <a:schemeClr val="accent5">
                    <a:lumMod val="75000"/>
                  </a:schemeClr>
                </a:solidFill>
              </a:rPr>
              <a:t>Data Collection</a:t>
            </a:r>
          </a:p>
        </p:txBody>
      </p:sp>
      <p:sp>
        <p:nvSpPr>
          <p:cNvPr id="19" name="Right Arrow 18"/>
          <p:cNvSpPr/>
          <p:nvPr/>
        </p:nvSpPr>
        <p:spPr>
          <a:xfrm>
            <a:off x="1593866" y="2374145"/>
            <a:ext cx="399321" cy="143024"/>
          </a:xfrm>
          <a:prstGeom prst="rightArrow">
            <a:avLst/>
          </a:prstGeom>
          <a:solidFill>
            <a:schemeClr val="accent6">
              <a:lumMod val="6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8A3DA30-9451-DB77-6C54-647E4D3B26B7}"/>
              </a:ext>
            </a:extLst>
          </p:cNvPr>
          <p:cNvPicPr>
            <a:picLocks noChangeAspect="1"/>
          </p:cNvPicPr>
          <p:nvPr/>
        </p:nvPicPr>
        <p:blipFill>
          <a:blip r:embed="rId6"/>
          <a:stretch>
            <a:fillRect/>
          </a:stretch>
        </p:blipFill>
        <p:spPr>
          <a:xfrm>
            <a:off x="4572000" y="3724765"/>
            <a:ext cx="2098343" cy="1304436"/>
          </a:xfrm>
          <a:prstGeom prst="rect">
            <a:avLst/>
          </a:prstGeom>
        </p:spPr>
      </p:pic>
      <p:pic>
        <p:nvPicPr>
          <p:cNvPr id="12" name="Picture 11">
            <a:extLst>
              <a:ext uri="{FF2B5EF4-FFF2-40B4-BE49-F238E27FC236}">
                <a16:creationId xmlns:a16="http://schemas.microsoft.com/office/drawing/2014/main" id="{E0209CAD-BB39-2524-0B4A-9F1F0FBBF319}"/>
              </a:ext>
            </a:extLst>
          </p:cNvPr>
          <p:cNvPicPr>
            <a:picLocks noChangeAspect="1"/>
          </p:cNvPicPr>
          <p:nvPr/>
        </p:nvPicPr>
        <p:blipFill>
          <a:blip r:embed="rId7"/>
          <a:stretch>
            <a:fillRect/>
          </a:stretch>
        </p:blipFill>
        <p:spPr>
          <a:xfrm>
            <a:off x="6908661" y="3720626"/>
            <a:ext cx="2019582" cy="1304435"/>
          </a:xfrm>
          <a:prstGeom prst="rect">
            <a:avLst/>
          </a:prstGeom>
        </p:spPr>
      </p:pic>
    </p:spTree>
    <p:extLst>
      <p:ext uri="{BB962C8B-B14F-4D97-AF65-F5344CB8AC3E}">
        <p14:creationId xmlns:p14="http://schemas.microsoft.com/office/powerpoint/2010/main" val="817298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39450"/>
          </a:xfrm>
        </p:spPr>
        <p:txBody>
          <a:bodyPr/>
          <a:lstStyle/>
          <a:p>
            <a:pPr algn="ctr"/>
            <a:r>
              <a:rPr lang="en-GB" sz="2800" b="1" dirty="0">
                <a:latin typeface="Times New Roman" panose="02020603050405020304" pitchFamily="18" charset="0"/>
                <a:cs typeface="Times New Roman" panose="02020603050405020304" pitchFamily="18" charset="0"/>
              </a:rPr>
              <a:t>ARCHITECTURAL DESIGN</a:t>
            </a: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2127"/>
            <a:ext cx="9144000" cy="3719245"/>
          </a:xfrm>
          <a:prstGeom prst="rect">
            <a:avLst/>
          </a:prstGeom>
        </p:spPr>
      </p:pic>
      <p:cxnSp>
        <p:nvCxnSpPr>
          <p:cNvPr id="6" name="Straight Connector 5">
            <a:extLst>
              <a:ext uri="{FF2B5EF4-FFF2-40B4-BE49-F238E27FC236}">
                <a16:creationId xmlns:a16="http://schemas.microsoft.com/office/drawing/2014/main" id="{2217A974-1DBA-FB02-8C4C-DF4CE41CCB37}"/>
              </a:ext>
            </a:extLst>
          </p:cNvPr>
          <p:cNvCxnSpPr>
            <a:cxnSpLocks/>
          </p:cNvCxnSpPr>
          <p:nvPr/>
        </p:nvCxnSpPr>
        <p:spPr>
          <a:xfrm flipV="1">
            <a:off x="2595363" y="3093629"/>
            <a:ext cx="1095090" cy="54755"/>
          </a:xfrm>
          <a:prstGeom prst="line">
            <a:avLst/>
          </a:prstGeom>
          <a:ln>
            <a:solidFill>
              <a:srgbClr val="44434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FFB164F-BC70-35D0-FB79-C9D112691F4F}"/>
              </a:ext>
            </a:extLst>
          </p:cNvPr>
          <p:cNvSpPr txBox="1"/>
          <p:nvPr/>
        </p:nvSpPr>
        <p:spPr>
          <a:xfrm>
            <a:off x="2703128" y="3121006"/>
            <a:ext cx="1277390" cy="200055"/>
          </a:xfrm>
          <a:prstGeom prst="rect">
            <a:avLst/>
          </a:prstGeom>
          <a:noFill/>
        </p:spPr>
        <p:txBody>
          <a:bodyPr wrap="square" rtlCol="0">
            <a:spAutoFit/>
          </a:bodyPr>
          <a:lstStyle/>
          <a:p>
            <a:r>
              <a:rPr lang="en-US" sz="700" dirty="0" err="1">
                <a:solidFill>
                  <a:srgbClr val="283F52"/>
                </a:solidFill>
                <a:latin typeface="Bahnschrift Light" panose="020B0502040204020203" pitchFamily="34" charset="0"/>
              </a:rPr>
              <a:t>Catboost</a:t>
            </a:r>
            <a:r>
              <a:rPr lang="en-US" sz="700" dirty="0">
                <a:solidFill>
                  <a:srgbClr val="283F52"/>
                </a:solidFill>
                <a:latin typeface="Bahnschrift Light" panose="020B0502040204020203" pitchFamily="34" charset="0"/>
              </a:rPr>
              <a:t> Classifier</a:t>
            </a:r>
          </a:p>
        </p:txBody>
      </p:sp>
      <p:cxnSp>
        <p:nvCxnSpPr>
          <p:cNvPr id="13" name="Connector: Elbow 12">
            <a:extLst>
              <a:ext uri="{FF2B5EF4-FFF2-40B4-BE49-F238E27FC236}">
                <a16:creationId xmlns:a16="http://schemas.microsoft.com/office/drawing/2014/main" id="{991B7C85-B975-F85C-07BA-73592824E933}"/>
              </a:ext>
            </a:extLst>
          </p:cNvPr>
          <p:cNvCxnSpPr>
            <a:cxnSpLocks/>
          </p:cNvCxnSpPr>
          <p:nvPr/>
        </p:nvCxnSpPr>
        <p:spPr>
          <a:xfrm rot="16200000" flipH="1">
            <a:off x="2028371" y="2615456"/>
            <a:ext cx="920501" cy="436421"/>
          </a:xfrm>
          <a:prstGeom prst="curvedConnector3">
            <a:avLst>
              <a:gd name="adj1" fmla="val 10418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097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2529</TotalTime>
  <Words>960</Words>
  <Application>Microsoft Office PowerPoint</Application>
  <PresentationFormat>On-screen Show (16:9)</PresentationFormat>
  <Paragraphs>87</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Bahnschrift Light</vt:lpstr>
      <vt:lpstr>Calibri Light</vt:lpstr>
      <vt:lpstr>Arial</vt:lpstr>
      <vt:lpstr>Symbol</vt:lpstr>
      <vt:lpstr>Times New Roman</vt:lpstr>
      <vt:lpstr>Calibri</vt:lpstr>
      <vt:lpstr>Office Theme</vt:lpstr>
      <vt:lpstr>WEB PHISHING DETECTION USING MACHINE LEARNING TECHNIQUES AND FLASK WEB </vt:lpstr>
      <vt:lpstr>INTRODUCTION</vt:lpstr>
      <vt:lpstr>PowerPoint Presentation</vt:lpstr>
      <vt:lpstr>STATEMENT OF PROBLEM</vt:lpstr>
      <vt:lpstr>AIM</vt:lpstr>
      <vt:lpstr>SCOPE OF STUDY</vt:lpstr>
      <vt:lpstr>PowerPoint Presentation</vt:lpstr>
      <vt:lpstr>METHODOLOGY</vt:lpstr>
      <vt:lpstr>ARCHITECTURAL DESIGN</vt:lpstr>
      <vt:lpstr>ANALYSIS OF EXISTING SYSTEM</vt:lpstr>
      <vt:lpstr>ANALYSIS OF PROPOSED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PHISHING WEBSITES USING MACHINE LEARNING</dc:title>
  <dc:creator>Edwin Aldrin P</dc:creator>
  <cp:lastModifiedBy>Edwin Aldrin P</cp:lastModifiedBy>
  <cp:revision>73</cp:revision>
  <dcterms:modified xsi:type="dcterms:W3CDTF">2025-04-07T01:22:18Z</dcterms:modified>
</cp:coreProperties>
</file>